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avi" ContentType="video/x-msvide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21"/>
  </p:notesMasterIdLst>
  <p:handoutMasterIdLst>
    <p:handoutMasterId r:id="rId22"/>
  </p:handoutMasterIdLst>
  <p:sldIdLst>
    <p:sldId id="256" r:id="rId5"/>
    <p:sldId id="266" r:id="rId6"/>
    <p:sldId id="271" r:id="rId7"/>
    <p:sldId id="272" r:id="rId8"/>
    <p:sldId id="284" r:id="rId9"/>
    <p:sldId id="283" r:id="rId10"/>
    <p:sldId id="285" r:id="rId11"/>
    <p:sldId id="295" r:id="rId12"/>
    <p:sldId id="296" r:id="rId13"/>
    <p:sldId id="288" r:id="rId14"/>
    <p:sldId id="289" r:id="rId15"/>
    <p:sldId id="291" r:id="rId16"/>
    <p:sldId id="292" r:id="rId17"/>
    <p:sldId id="293" r:id="rId18"/>
    <p:sldId id="294" r:id="rId19"/>
    <p:sldId id="28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67463" autoAdjust="0"/>
  </p:normalViewPr>
  <p:slideViewPr>
    <p:cSldViewPr snapToGrid="0">
      <p:cViewPr varScale="1">
        <p:scale>
          <a:sx n="89" d="100"/>
          <a:sy n="89" d="100"/>
        </p:scale>
        <p:origin x="432" y="58"/>
      </p:cViewPr>
      <p:guideLst/>
    </p:cSldViewPr>
  </p:slideViewPr>
  <p:notesTextViewPr>
    <p:cViewPr>
      <p:scale>
        <a:sx n="1" d="1"/>
        <a:sy n="1" d="1"/>
      </p:scale>
      <p:origin x="0" y="0"/>
    </p:cViewPr>
  </p:notesTextViewPr>
  <p:notesViewPr>
    <p:cSldViewPr snapToGrid="0">
      <p:cViewPr varScale="1">
        <p:scale>
          <a:sx n="60" d="100"/>
          <a:sy n="60" d="100"/>
        </p:scale>
        <p:origin x="1670"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FA4229-37AA-46D7-8CE3-729DE43B630B}"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IN"/>
        </a:p>
      </dgm:t>
    </dgm:pt>
    <dgm:pt modelId="{14B416B7-2730-41BB-883A-1419ABE5DAA1}">
      <dgm:prSet phldrT="[Text]" custT="1"/>
      <dgm:spPr/>
      <dgm:t>
        <a:bodyPr/>
        <a:lstStyle/>
        <a:p>
          <a:r>
            <a:rPr lang="en-US" sz="2400" b="1" dirty="0" smtClean="0">
              <a:solidFill>
                <a:schemeClr val="accent4">
                  <a:lumMod val="50000"/>
                </a:schemeClr>
              </a:solidFill>
            </a:rPr>
            <a:t>Develop the idea for a single frame </a:t>
          </a:r>
          <a:endParaRPr lang="en-IN" sz="2400" b="1" dirty="0">
            <a:solidFill>
              <a:schemeClr val="accent4">
                <a:lumMod val="50000"/>
              </a:schemeClr>
            </a:solidFill>
          </a:endParaRPr>
        </a:p>
      </dgm:t>
    </dgm:pt>
    <dgm:pt modelId="{A95AA211-9807-4B20-897E-C443F8F93972}" type="parTrans" cxnId="{C4D02064-C2F8-4254-84FD-2BF20633CF14}">
      <dgm:prSet/>
      <dgm:spPr/>
      <dgm:t>
        <a:bodyPr/>
        <a:lstStyle/>
        <a:p>
          <a:endParaRPr lang="en-IN"/>
        </a:p>
      </dgm:t>
    </dgm:pt>
    <dgm:pt modelId="{26E4ECA0-D5E7-4D63-83D3-8F4D3D5AE322}" type="sibTrans" cxnId="{C4D02064-C2F8-4254-84FD-2BF20633CF14}">
      <dgm:prSet/>
      <dgm:spPr/>
      <dgm:t>
        <a:bodyPr/>
        <a:lstStyle/>
        <a:p>
          <a:endParaRPr lang="en-IN"/>
        </a:p>
      </dgm:t>
    </dgm:pt>
    <dgm:pt modelId="{71C6618D-5F5F-449E-90B7-7B4127B6DA0B}">
      <dgm:prSet phldrT="[Text]"/>
      <dgm:spPr/>
      <dgm:t>
        <a:bodyPr/>
        <a:lstStyle/>
        <a:p>
          <a:r>
            <a:rPr lang="en-US" dirty="0" smtClean="0"/>
            <a:t>2</a:t>
          </a:r>
          <a:endParaRPr lang="en-IN" dirty="0"/>
        </a:p>
      </dgm:t>
    </dgm:pt>
    <dgm:pt modelId="{26EDDD12-1262-4B65-B158-1A1A2A60E47C}" type="parTrans" cxnId="{CA7208FF-6B43-4541-8638-2CC8D4B3856E}">
      <dgm:prSet/>
      <dgm:spPr/>
      <dgm:t>
        <a:bodyPr/>
        <a:lstStyle/>
        <a:p>
          <a:endParaRPr lang="en-IN"/>
        </a:p>
      </dgm:t>
    </dgm:pt>
    <dgm:pt modelId="{BD2743A8-57D5-421A-A51E-169A54BDB0AA}" type="sibTrans" cxnId="{CA7208FF-6B43-4541-8638-2CC8D4B3856E}">
      <dgm:prSet/>
      <dgm:spPr/>
      <dgm:t>
        <a:bodyPr/>
        <a:lstStyle/>
        <a:p>
          <a:endParaRPr lang="en-IN"/>
        </a:p>
      </dgm:t>
    </dgm:pt>
    <dgm:pt modelId="{3186E6C7-69BE-4AC5-AEE7-62D765939F93}">
      <dgm:prSet phldrT="[Text]" custT="1"/>
      <dgm:spPr/>
      <dgm:t>
        <a:bodyPr/>
        <a:lstStyle/>
        <a:p>
          <a:r>
            <a:rPr lang="en-US" sz="2400" b="1" dirty="0" smtClean="0">
              <a:solidFill>
                <a:schemeClr val="accent4">
                  <a:lumMod val="50000"/>
                </a:schemeClr>
              </a:solidFill>
            </a:rPr>
            <a:t>Extend the idea for collection of frames</a:t>
          </a:r>
          <a:endParaRPr lang="en-IN" sz="2400" b="1" dirty="0">
            <a:solidFill>
              <a:schemeClr val="accent4">
                <a:lumMod val="50000"/>
              </a:schemeClr>
            </a:solidFill>
          </a:endParaRPr>
        </a:p>
      </dgm:t>
    </dgm:pt>
    <dgm:pt modelId="{EA1AAAC2-FB91-4585-B335-D0AC913730ED}" type="parTrans" cxnId="{A84F9D7F-673E-4A60-9BE7-B0B73FDA6E9F}">
      <dgm:prSet/>
      <dgm:spPr/>
      <dgm:t>
        <a:bodyPr/>
        <a:lstStyle/>
        <a:p>
          <a:endParaRPr lang="en-IN"/>
        </a:p>
      </dgm:t>
    </dgm:pt>
    <dgm:pt modelId="{3769938D-7F96-44A5-A233-53DE78DD3B29}" type="sibTrans" cxnId="{A84F9D7F-673E-4A60-9BE7-B0B73FDA6E9F}">
      <dgm:prSet/>
      <dgm:spPr/>
      <dgm:t>
        <a:bodyPr/>
        <a:lstStyle/>
        <a:p>
          <a:endParaRPr lang="en-IN"/>
        </a:p>
      </dgm:t>
    </dgm:pt>
    <dgm:pt modelId="{3EB93850-F87D-4133-A636-FF644EC17845}">
      <dgm:prSet phldrT="[Text]"/>
      <dgm:spPr/>
      <dgm:t>
        <a:bodyPr/>
        <a:lstStyle/>
        <a:p>
          <a:r>
            <a:rPr lang="en-US" dirty="0" smtClean="0"/>
            <a:t>3</a:t>
          </a:r>
          <a:endParaRPr lang="en-IN" dirty="0"/>
        </a:p>
      </dgm:t>
    </dgm:pt>
    <dgm:pt modelId="{F075313E-9527-42D8-A21C-EB67599791C6}" type="parTrans" cxnId="{9A63E5B9-8859-4A5B-92C5-D349A696A5D8}">
      <dgm:prSet/>
      <dgm:spPr/>
      <dgm:t>
        <a:bodyPr/>
        <a:lstStyle/>
        <a:p>
          <a:endParaRPr lang="en-IN"/>
        </a:p>
      </dgm:t>
    </dgm:pt>
    <dgm:pt modelId="{A9951B09-46F7-46ED-9B4E-BA2CF4B9D203}" type="sibTrans" cxnId="{9A63E5B9-8859-4A5B-92C5-D349A696A5D8}">
      <dgm:prSet/>
      <dgm:spPr/>
      <dgm:t>
        <a:bodyPr/>
        <a:lstStyle/>
        <a:p>
          <a:endParaRPr lang="en-IN"/>
        </a:p>
      </dgm:t>
    </dgm:pt>
    <dgm:pt modelId="{4DDC881F-8B9F-48F9-930D-5DD7B7CF937A}">
      <dgm:prSet phldrT="[Text]" custT="1"/>
      <dgm:spPr/>
      <dgm:t>
        <a:bodyPr/>
        <a:lstStyle/>
        <a:p>
          <a:r>
            <a:rPr lang="en-US" sz="2400" b="1" dirty="0" smtClean="0">
              <a:solidFill>
                <a:schemeClr val="accent4">
                  <a:lumMod val="50000"/>
                </a:schemeClr>
              </a:solidFill>
            </a:rPr>
            <a:t>Now introduce the car count feature</a:t>
          </a:r>
          <a:endParaRPr lang="en-IN" sz="2400" b="1" dirty="0">
            <a:solidFill>
              <a:schemeClr val="accent4">
                <a:lumMod val="50000"/>
              </a:schemeClr>
            </a:solidFill>
          </a:endParaRPr>
        </a:p>
      </dgm:t>
    </dgm:pt>
    <dgm:pt modelId="{E386D1FD-9D23-4FB4-8E07-85BDB575FCFF}" type="parTrans" cxnId="{0952B4F9-1695-4E43-84F5-E8A92026E572}">
      <dgm:prSet/>
      <dgm:spPr/>
      <dgm:t>
        <a:bodyPr/>
        <a:lstStyle/>
        <a:p>
          <a:endParaRPr lang="en-IN"/>
        </a:p>
      </dgm:t>
    </dgm:pt>
    <dgm:pt modelId="{AFE84447-FFE5-4074-BAD5-2AE04B6276DF}" type="sibTrans" cxnId="{0952B4F9-1695-4E43-84F5-E8A92026E572}">
      <dgm:prSet/>
      <dgm:spPr/>
      <dgm:t>
        <a:bodyPr/>
        <a:lstStyle/>
        <a:p>
          <a:endParaRPr lang="en-IN"/>
        </a:p>
      </dgm:t>
    </dgm:pt>
    <dgm:pt modelId="{0E8C2E13-5CCD-4B34-B23F-BEAF3BFF1DC7}">
      <dgm:prSet phldrT="[Text]"/>
      <dgm:spPr/>
      <dgm:t>
        <a:bodyPr/>
        <a:lstStyle/>
        <a:p>
          <a:r>
            <a:rPr lang="en-US" dirty="0" smtClean="0"/>
            <a:t>1</a:t>
          </a:r>
          <a:endParaRPr lang="en-IN" dirty="0"/>
        </a:p>
      </dgm:t>
    </dgm:pt>
    <dgm:pt modelId="{D9BB7F9B-F8E9-446D-88F3-94827D3BAB89}" type="sibTrans" cxnId="{2B25A2D1-E3BD-40FA-B8C2-42A208AA225E}">
      <dgm:prSet/>
      <dgm:spPr/>
      <dgm:t>
        <a:bodyPr/>
        <a:lstStyle/>
        <a:p>
          <a:endParaRPr lang="en-IN"/>
        </a:p>
      </dgm:t>
    </dgm:pt>
    <dgm:pt modelId="{C59F3DF2-D361-4153-8DA4-0306FCC96778}" type="parTrans" cxnId="{2B25A2D1-E3BD-40FA-B8C2-42A208AA225E}">
      <dgm:prSet/>
      <dgm:spPr/>
      <dgm:t>
        <a:bodyPr/>
        <a:lstStyle/>
        <a:p>
          <a:endParaRPr lang="en-IN"/>
        </a:p>
      </dgm:t>
    </dgm:pt>
    <dgm:pt modelId="{4A02CB15-2B5F-4816-AFA1-BCA60B33A62A}">
      <dgm:prSet phldrT="[Text]" custT="1"/>
      <dgm:spPr/>
      <dgm:t>
        <a:bodyPr/>
        <a:lstStyle/>
        <a:p>
          <a:r>
            <a:rPr lang="en-US" sz="2400" b="1" dirty="0" smtClean="0"/>
            <a:t>(i.e.) </a:t>
          </a:r>
          <a:r>
            <a:rPr lang="en-US" sz="2400" b="1" dirty="0" smtClean="0">
              <a:solidFill>
                <a:schemeClr val="accent2"/>
              </a:solidFill>
            </a:rPr>
            <a:t>IMAGE PROCESSING</a:t>
          </a:r>
          <a:endParaRPr lang="en-IN" sz="2400" b="1" dirty="0">
            <a:solidFill>
              <a:schemeClr val="accent2"/>
            </a:solidFill>
          </a:endParaRPr>
        </a:p>
      </dgm:t>
    </dgm:pt>
    <dgm:pt modelId="{31C5DB35-5736-4E37-B480-BE637600FE32}" type="parTrans" cxnId="{6FEF268D-9E27-4867-AFAE-BC581737130F}">
      <dgm:prSet/>
      <dgm:spPr/>
      <dgm:t>
        <a:bodyPr/>
        <a:lstStyle/>
        <a:p>
          <a:endParaRPr lang="en-IN"/>
        </a:p>
      </dgm:t>
    </dgm:pt>
    <dgm:pt modelId="{6E519B8F-1FCF-4D65-B730-DC82FD6FBED4}" type="sibTrans" cxnId="{6FEF268D-9E27-4867-AFAE-BC581737130F}">
      <dgm:prSet/>
      <dgm:spPr/>
      <dgm:t>
        <a:bodyPr/>
        <a:lstStyle/>
        <a:p>
          <a:endParaRPr lang="en-IN"/>
        </a:p>
      </dgm:t>
    </dgm:pt>
    <dgm:pt modelId="{FFE76F9F-8128-4115-8B82-D4A55672016C}">
      <dgm:prSet phldrT="[Text]" custT="1"/>
      <dgm:spPr/>
      <dgm:t>
        <a:bodyPr/>
        <a:lstStyle/>
        <a:p>
          <a:r>
            <a:rPr lang="en-US" sz="2400" b="1" dirty="0" smtClean="0"/>
            <a:t>(i.e.) </a:t>
          </a:r>
          <a:r>
            <a:rPr lang="en-US" sz="2400" b="1" dirty="0" smtClean="0">
              <a:solidFill>
                <a:schemeClr val="accent2"/>
              </a:solidFill>
            </a:rPr>
            <a:t>VIDEO PROCESSING</a:t>
          </a:r>
          <a:endParaRPr lang="en-IN" sz="2400" b="1" dirty="0">
            <a:solidFill>
              <a:schemeClr val="accent2"/>
            </a:solidFill>
          </a:endParaRPr>
        </a:p>
      </dgm:t>
    </dgm:pt>
    <dgm:pt modelId="{E7B38558-5D0A-4825-BCC6-65EB60B9E5E8}" type="parTrans" cxnId="{81392F75-B25D-4647-9EB8-6EDF0FB87994}">
      <dgm:prSet/>
      <dgm:spPr/>
      <dgm:t>
        <a:bodyPr/>
        <a:lstStyle/>
        <a:p>
          <a:endParaRPr lang="en-IN"/>
        </a:p>
      </dgm:t>
    </dgm:pt>
    <dgm:pt modelId="{3106E4B7-BF4A-4A8B-8946-48FB7914865A}" type="sibTrans" cxnId="{81392F75-B25D-4647-9EB8-6EDF0FB87994}">
      <dgm:prSet/>
      <dgm:spPr/>
      <dgm:t>
        <a:bodyPr/>
        <a:lstStyle/>
        <a:p>
          <a:endParaRPr lang="en-IN"/>
        </a:p>
      </dgm:t>
    </dgm:pt>
    <dgm:pt modelId="{5060802F-6301-40EB-91B1-EFC6B7304A44}">
      <dgm:prSet phldrT="[Text]" custT="1"/>
      <dgm:spPr/>
      <dgm:t>
        <a:bodyPr/>
        <a:lstStyle/>
        <a:p>
          <a:r>
            <a:rPr lang="en-US" sz="2400" b="1" dirty="0" smtClean="0"/>
            <a:t>(i.e.) </a:t>
          </a:r>
          <a:r>
            <a:rPr lang="en-US" sz="2400" b="1" dirty="0" smtClean="0">
              <a:solidFill>
                <a:schemeClr val="accent2"/>
              </a:solidFill>
            </a:rPr>
            <a:t> ADDED FEATURE </a:t>
          </a:r>
          <a:endParaRPr lang="en-IN" sz="2400" b="1" dirty="0">
            <a:solidFill>
              <a:schemeClr val="accent2"/>
            </a:solidFill>
          </a:endParaRPr>
        </a:p>
      </dgm:t>
    </dgm:pt>
    <dgm:pt modelId="{BE894A9F-372A-4D24-BF4C-2A808879A883}" type="parTrans" cxnId="{19941857-F301-4858-BAA9-1D6095E46D72}">
      <dgm:prSet/>
      <dgm:spPr/>
      <dgm:t>
        <a:bodyPr/>
        <a:lstStyle/>
        <a:p>
          <a:endParaRPr lang="en-IN"/>
        </a:p>
      </dgm:t>
    </dgm:pt>
    <dgm:pt modelId="{37797521-33D6-492E-BFA2-8E56601512C1}" type="sibTrans" cxnId="{19941857-F301-4858-BAA9-1D6095E46D72}">
      <dgm:prSet/>
      <dgm:spPr/>
      <dgm:t>
        <a:bodyPr/>
        <a:lstStyle/>
        <a:p>
          <a:endParaRPr lang="en-IN"/>
        </a:p>
      </dgm:t>
    </dgm:pt>
    <dgm:pt modelId="{7BAAE244-DC0A-4BE9-94FE-2AE9B7B133B4}" type="pres">
      <dgm:prSet presAssocID="{11FA4229-37AA-46D7-8CE3-729DE43B630B}" presName="linearFlow" presStyleCnt="0">
        <dgm:presLayoutVars>
          <dgm:dir/>
          <dgm:animLvl val="lvl"/>
          <dgm:resizeHandles val="exact"/>
        </dgm:presLayoutVars>
      </dgm:prSet>
      <dgm:spPr/>
      <dgm:t>
        <a:bodyPr/>
        <a:lstStyle/>
        <a:p>
          <a:endParaRPr lang="en-IN"/>
        </a:p>
      </dgm:t>
    </dgm:pt>
    <dgm:pt modelId="{E374314D-5C6C-41BF-945E-7883C2CC7938}" type="pres">
      <dgm:prSet presAssocID="{0E8C2E13-5CCD-4B34-B23F-BEAF3BFF1DC7}" presName="composite" presStyleCnt="0"/>
      <dgm:spPr/>
    </dgm:pt>
    <dgm:pt modelId="{03AF1BEF-198F-455F-8214-E4487FBB73D7}" type="pres">
      <dgm:prSet presAssocID="{0E8C2E13-5CCD-4B34-B23F-BEAF3BFF1DC7}" presName="parentText" presStyleLbl="alignNode1" presStyleIdx="0" presStyleCnt="3">
        <dgm:presLayoutVars>
          <dgm:chMax val="1"/>
          <dgm:bulletEnabled val="1"/>
        </dgm:presLayoutVars>
      </dgm:prSet>
      <dgm:spPr/>
      <dgm:t>
        <a:bodyPr/>
        <a:lstStyle/>
        <a:p>
          <a:endParaRPr lang="en-IN"/>
        </a:p>
      </dgm:t>
    </dgm:pt>
    <dgm:pt modelId="{6D4F3969-737F-4FF5-B280-D3428F6E9C61}" type="pres">
      <dgm:prSet presAssocID="{0E8C2E13-5CCD-4B34-B23F-BEAF3BFF1DC7}" presName="descendantText" presStyleLbl="alignAcc1" presStyleIdx="0" presStyleCnt="3" custLinFactNeighborX="0">
        <dgm:presLayoutVars>
          <dgm:bulletEnabled val="1"/>
        </dgm:presLayoutVars>
      </dgm:prSet>
      <dgm:spPr/>
      <dgm:t>
        <a:bodyPr/>
        <a:lstStyle/>
        <a:p>
          <a:endParaRPr lang="en-IN"/>
        </a:p>
      </dgm:t>
    </dgm:pt>
    <dgm:pt modelId="{819023E4-BE6A-4BB5-82C0-0114FD937CD8}" type="pres">
      <dgm:prSet presAssocID="{D9BB7F9B-F8E9-446D-88F3-94827D3BAB89}" presName="sp" presStyleCnt="0"/>
      <dgm:spPr/>
    </dgm:pt>
    <dgm:pt modelId="{07489B4F-3EE5-4E28-AF76-D033D5C8329D}" type="pres">
      <dgm:prSet presAssocID="{71C6618D-5F5F-449E-90B7-7B4127B6DA0B}" presName="composite" presStyleCnt="0"/>
      <dgm:spPr/>
    </dgm:pt>
    <dgm:pt modelId="{BBD387E3-34F5-42D6-A6CB-7206D98BDDD7}" type="pres">
      <dgm:prSet presAssocID="{71C6618D-5F5F-449E-90B7-7B4127B6DA0B}" presName="parentText" presStyleLbl="alignNode1" presStyleIdx="1" presStyleCnt="3">
        <dgm:presLayoutVars>
          <dgm:chMax val="1"/>
          <dgm:bulletEnabled val="1"/>
        </dgm:presLayoutVars>
      </dgm:prSet>
      <dgm:spPr/>
      <dgm:t>
        <a:bodyPr/>
        <a:lstStyle/>
        <a:p>
          <a:endParaRPr lang="en-IN"/>
        </a:p>
      </dgm:t>
    </dgm:pt>
    <dgm:pt modelId="{75652C69-E1FC-4E6F-BFC4-C43F6761EBF8}" type="pres">
      <dgm:prSet presAssocID="{71C6618D-5F5F-449E-90B7-7B4127B6DA0B}" presName="descendantText" presStyleLbl="alignAcc1" presStyleIdx="1" presStyleCnt="3" custLinFactY="37858" custLinFactNeighborX="-120" custLinFactNeighborY="100000">
        <dgm:presLayoutVars>
          <dgm:bulletEnabled val="1"/>
        </dgm:presLayoutVars>
      </dgm:prSet>
      <dgm:spPr/>
      <dgm:t>
        <a:bodyPr/>
        <a:lstStyle/>
        <a:p>
          <a:endParaRPr lang="en-IN"/>
        </a:p>
      </dgm:t>
    </dgm:pt>
    <dgm:pt modelId="{F93ABE16-1FB8-471A-9B66-01DD168AA406}" type="pres">
      <dgm:prSet presAssocID="{BD2743A8-57D5-421A-A51E-169A54BDB0AA}" presName="sp" presStyleCnt="0"/>
      <dgm:spPr/>
    </dgm:pt>
    <dgm:pt modelId="{A142BC76-A7C6-444B-9E91-D728CA720E3A}" type="pres">
      <dgm:prSet presAssocID="{3EB93850-F87D-4133-A636-FF644EC17845}" presName="composite" presStyleCnt="0"/>
      <dgm:spPr/>
    </dgm:pt>
    <dgm:pt modelId="{A46066A4-BD81-4786-8645-2FE0984C9B98}" type="pres">
      <dgm:prSet presAssocID="{3EB93850-F87D-4133-A636-FF644EC17845}" presName="parentText" presStyleLbl="alignNode1" presStyleIdx="2" presStyleCnt="3">
        <dgm:presLayoutVars>
          <dgm:chMax val="1"/>
          <dgm:bulletEnabled val="1"/>
        </dgm:presLayoutVars>
      </dgm:prSet>
      <dgm:spPr/>
      <dgm:t>
        <a:bodyPr/>
        <a:lstStyle/>
        <a:p>
          <a:endParaRPr lang="en-IN"/>
        </a:p>
      </dgm:t>
    </dgm:pt>
    <dgm:pt modelId="{994237EF-5E6B-4857-BA44-427D1A861D62}" type="pres">
      <dgm:prSet presAssocID="{3EB93850-F87D-4133-A636-FF644EC17845}" presName="descendantText" presStyleLbl="alignAcc1" presStyleIdx="2" presStyleCnt="3" custScaleY="101955" custLinFactY="-38615" custLinFactNeighborX="-240" custLinFactNeighborY="-100000">
        <dgm:presLayoutVars>
          <dgm:bulletEnabled val="1"/>
        </dgm:presLayoutVars>
      </dgm:prSet>
      <dgm:spPr/>
      <dgm:t>
        <a:bodyPr/>
        <a:lstStyle/>
        <a:p>
          <a:endParaRPr lang="en-IN"/>
        </a:p>
      </dgm:t>
    </dgm:pt>
  </dgm:ptLst>
  <dgm:cxnLst>
    <dgm:cxn modelId="{CA2733BA-5926-4178-9D27-01D16257BFD1}" type="presOf" srcId="{5060802F-6301-40EB-91B1-EFC6B7304A44}" destId="{994237EF-5E6B-4857-BA44-427D1A861D62}" srcOrd="0" destOrd="1" presId="urn:microsoft.com/office/officeart/2005/8/layout/chevron2"/>
    <dgm:cxn modelId="{89BDC7B5-12E0-4DA4-9142-FBDEC5527F39}" type="presOf" srcId="{FFE76F9F-8128-4115-8B82-D4A55672016C}" destId="{75652C69-E1FC-4E6F-BFC4-C43F6761EBF8}" srcOrd="0" destOrd="1" presId="urn:microsoft.com/office/officeart/2005/8/layout/chevron2"/>
    <dgm:cxn modelId="{D6CF5F7F-4BC3-4AC1-B7BE-BEADA4AE8852}" type="presOf" srcId="{11FA4229-37AA-46D7-8CE3-729DE43B630B}" destId="{7BAAE244-DC0A-4BE9-94FE-2AE9B7B133B4}" srcOrd="0" destOrd="0" presId="urn:microsoft.com/office/officeart/2005/8/layout/chevron2"/>
    <dgm:cxn modelId="{0DCD7E02-FFAC-472B-AE8B-778756F778BC}" type="presOf" srcId="{4A02CB15-2B5F-4816-AFA1-BCA60B33A62A}" destId="{6D4F3969-737F-4FF5-B280-D3428F6E9C61}" srcOrd="0" destOrd="1" presId="urn:microsoft.com/office/officeart/2005/8/layout/chevron2"/>
    <dgm:cxn modelId="{C76AC0D0-5973-4304-AFC1-FF176EED84B0}" type="presOf" srcId="{0E8C2E13-5CCD-4B34-B23F-BEAF3BFF1DC7}" destId="{03AF1BEF-198F-455F-8214-E4487FBB73D7}" srcOrd="0" destOrd="0" presId="urn:microsoft.com/office/officeart/2005/8/layout/chevron2"/>
    <dgm:cxn modelId="{CA7208FF-6B43-4541-8638-2CC8D4B3856E}" srcId="{11FA4229-37AA-46D7-8CE3-729DE43B630B}" destId="{71C6618D-5F5F-449E-90B7-7B4127B6DA0B}" srcOrd="1" destOrd="0" parTransId="{26EDDD12-1262-4B65-B158-1A1A2A60E47C}" sibTransId="{BD2743A8-57D5-421A-A51E-169A54BDB0AA}"/>
    <dgm:cxn modelId="{651D9C57-662B-4106-B87B-F794FCCCD9E1}" type="presOf" srcId="{4DDC881F-8B9F-48F9-930D-5DD7B7CF937A}" destId="{994237EF-5E6B-4857-BA44-427D1A861D62}" srcOrd="0" destOrd="0" presId="urn:microsoft.com/office/officeart/2005/8/layout/chevron2"/>
    <dgm:cxn modelId="{731B3E13-B6B2-49F1-86E2-94AC91E0D527}" type="presOf" srcId="{71C6618D-5F5F-449E-90B7-7B4127B6DA0B}" destId="{BBD387E3-34F5-42D6-A6CB-7206D98BDDD7}" srcOrd="0" destOrd="0" presId="urn:microsoft.com/office/officeart/2005/8/layout/chevron2"/>
    <dgm:cxn modelId="{C4D02064-C2F8-4254-84FD-2BF20633CF14}" srcId="{0E8C2E13-5CCD-4B34-B23F-BEAF3BFF1DC7}" destId="{14B416B7-2730-41BB-883A-1419ABE5DAA1}" srcOrd="0" destOrd="0" parTransId="{A95AA211-9807-4B20-897E-C443F8F93972}" sibTransId="{26E4ECA0-D5E7-4D63-83D3-8F4D3D5AE322}"/>
    <dgm:cxn modelId="{2B25A2D1-E3BD-40FA-B8C2-42A208AA225E}" srcId="{11FA4229-37AA-46D7-8CE3-729DE43B630B}" destId="{0E8C2E13-5CCD-4B34-B23F-BEAF3BFF1DC7}" srcOrd="0" destOrd="0" parTransId="{C59F3DF2-D361-4153-8DA4-0306FCC96778}" sibTransId="{D9BB7F9B-F8E9-446D-88F3-94827D3BAB89}"/>
    <dgm:cxn modelId="{85AAFAC1-459C-4A7E-AE78-993C277D7D9F}" type="presOf" srcId="{14B416B7-2730-41BB-883A-1419ABE5DAA1}" destId="{6D4F3969-737F-4FF5-B280-D3428F6E9C61}" srcOrd="0" destOrd="0" presId="urn:microsoft.com/office/officeart/2005/8/layout/chevron2"/>
    <dgm:cxn modelId="{6AE534B8-8F0A-4EE6-92AF-F5BB9C34E02A}" type="presOf" srcId="{3186E6C7-69BE-4AC5-AEE7-62D765939F93}" destId="{75652C69-E1FC-4E6F-BFC4-C43F6761EBF8}" srcOrd="0" destOrd="0" presId="urn:microsoft.com/office/officeart/2005/8/layout/chevron2"/>
    <dgm:cxn modelId="{0952B4F9-1695-4E43-84F5-E8A92026E572}" srcId="{3EB93850-F87D-4133-A636-FF644EC17845}" destId="{4DDC881F-8B9F-48F9-930D-5DD7B7CF937A}" srcOrd="0" destOrd="0" parTransId="{E386D1FD-9D23-4FB4-8E07-85BDB575FCFF}" sibTransId="{AFE84447-FFE5-4074-BAD5-2AE04B6276DF}"/>
    <dgm:cxn modelId="{A84F9D7F-673E-4A60-9BE7-B0B73FDA6E9F}" srcId="{71C6618D-5F5F-449E-90B7-7B4127B6DA0B}" destId="{3186E6C7-69BE-4AC5-AEE7-62D765939F93}" srcOrd="0" destOrd="0" parTransId="{EA1AAAC2-FB91-4585-B335-D0AC913730ED}" sibTransId="{3769938D-7F96-44A5-A233-53DE78DD3B29}"/>
    <dgm:cxn modelId="{9A63E5B9-8859-4A5B-92C5-D349A696A5D8}" srcId="{11FA4229-37AA-46D7-8CE3-729DE43B630B}" destId="{3EB93850-F87D-4133-A636-FF644EC17845}" srcOrd="2" destOrd="0" parTransId="{F075313E-9527-42D8-A21C-EB67599791C6}" sibTransId="{A9951B09-46F7-46ED-9B4E-BA2CF4B9D203}"/>
    <dgm:cxn modelId="{6FEF268D-9E27-4867-AFAE-BC581737130F}" srcId="{0E8C2E13-5CCD-4B34-B23F-BEAF3BFF1DC7}" destId="{4A02CB15-2B5F-4816-AFA1-BCA60B33A62A}" srcOrd="1" destOrd="0" parTransId="{31C5DB35-5736-4E37-B480-BE637600FE32}" sibTransId="{6E519B8F-1FCF-4D65-B730-DC82FD6FBED4}"/>
    <dgm:cxn modelId="{A1223E94-8701-4BC8-9138-D831C37431C3}" type="presOf" srcId="{3EB93850-F87D-4133-A636-FF644EC17845}" destId="{A46066A4-BD81-4786-8645-2FE0984C9B98}" srcOrd="0" destOrd="0" presId="urn:microsoft.com/office/officeart/2005/8/layout/chevron2"/>
    <dgm:cxn modelId="{19941857-F301-4858-BAA9-1D6095E46D72}" srcId="{3EB93850-F87D-4133-A636-FF644EC17845}" destId="{5060802F-6301-40EB-91B1-EFC6B7304A44}" srcOrd="1" destOrd="0" parTransId="{BE894A9F-372A-4D24-BF4C-2A808879A883}" sibTransId="{37797521-33D6-492E-BFA2-8E56601512C1}"/>
    <dgm:cxn modelId="{81392F75-B25D-4647-9EB8-6EDF0FB87994}" srcId="{71C6618D-5F5F-449E-90B7-7B4127B6DA0B}" destId="{FFE76F9F-8128-4115-8B82-D4A55672016C}" srcOrd="1" destOrd="0" parTransId="{E7B38558-5D0A-4825-BCC6-65EB60B9E5E8}" sibTransId="{3106E4B7-BF4A-4A8B-8946-48FB7914865A}"/>
    <dgm:cxn modelId="{DABF6C98-1F1E-4FBF-9943-EF6C29FB225D}" type="presParOf" srcId="{7BAAE244-DC0A-4BE9-94FE-2AE9B7B133B4}" destId="{E374314D-5C6C-41BF-945E-7883C2CC7938}" srcOrd="0" destOrd="0" presId="urn:microsoft.com/office/officeart/2005/8/layout/chevron2"/>
    <dgm:cxn modelId="{FC354338-FCB6-40FC-9A8E-AE217EFBA75B}" type="presParOf" srcId="{E374314D-5C6C-41BF-945E-7883C2CC7938}" destId="{03AF1BEF-198F-455F-8214-E4487FBB73D7}" srcOrd="0" destOrd="0" presId="urn:microsoft.com/office/officeart/2005/8/layout/chevron2"/>
    <dgm:cxn modelId="{3F04F941-C128-453C-97F6-D90D34F995EB}" type="presParOf" srcId="{E374314D-5C6C-41BF-945E-7883C2CC7938}" destId="{6D4F3969-737F-4FF5-B280-D3428F6E9C61}" srcOrd="1" destOrd="0" presId="urn:microsoft.com/office/officeart/2005/8/layout/chevron2"/>
    <dgm:cxn modelId="{328F82BC-3FA6-4180-893C-D24F0A7590A3}" type="presParOf" srcId="{7BAAE244-DC0A-4BE9-94FE-2AE9B7B133B4}" destId="{819023E4-BE6A-4BB5-82C0-0114FD937CD8}" srcOrd="1" destOrd="0" presId="urn:microsoft.com/office/officeart/2005/8/layout/chevron2"/>
    <dgm:cxn modelId="{6D4BC008-62C1-4781-8C41-B6BE75FBF4E4}" type="presParOf" srcId="{7BAAE244-DC0A-4BE9-94FE-2AE9B7B133B4}" destId="{07489B4F-3EE5-4E28-AF76-D033D5C8329D}" srcOrd="2" destOrd="0" presId="urn:microsoft.com/office/officeart/2005/8/layout/chevron2"/>
    <dgm:cxn modelId="{DC79223B-B253-4F3C-BF2D-2A64738549A1}" type="presParOf" srcId="{07489B4F-3EE5-4E28-AF76-D033D5C8329D}" destId="{BBD387E3-34F5-42D6-A6CB-7206D98BDDD7}" srcOrd="0" destOrd="0" presId="urn:microsoft.com/office/officeart/2005/8/layout/chevron2"/>
    <dgm:cxn modelId="{04A64A88-33F2-42E8-8950-936544E90541}" type="presParOf" srcId="{07489B4F-3EE5-4E28-AF76-D033D5C8329D}" destId="{75652C69-E1FC-4E6F-BFC4-C43F6761EBF8}" srcOrd="1" destOrd="0" presId="urn:microsoft.com/office/officeart/2005/8/layout/chevron2"/>
    <dgm:cxn modelId="{DBA775FE-D60F-4F9A-A6C6-49C27A4225E0}" type="presParOf" srcId="{7BAAE244-DC0A-4BE9-94FE-2AE9B7B133B4}" destId="{F93ABE16-1FB8-471A-9B66-01DD168AA406}" srcOrd="3" destOrd="0" presId="urn:microsoft.com/office/officeart/2005/8/layout/chevron2"/>
    <dgm:cxn modelId="{6A3653BF-C81D-4B0B-8F90-B584F8934EA9}" type="presParOf" srcId="{7BAAE244-DC0A-4BE9-94FE-2AE9B7B133B4}" destId="{A142BC76-A7C6-444B-9E91-D728CA720E3A}" srcOrd="4" destOrd="0" presId="urn:microsoft.com/office/officeart/2005/8/layout/chevron2"/>
    <dgm:cxn modelId="{536335BD-EBDE-4906-A1C6-FEADA1132DDB}" type="presParOf" srcId="{A142BC76-A7C6-444B-9E91-D728CA720E3A}" destId="{A46066A4-BD81-4786-8645-2FE0984C9B98}" srcOrd="0" destOrd="0" presId="urn:microsoft.com/office/officeart/2005/8/layout/chevron2"/>
    <dgm:cxn modelId="{846EFEFA-9EB3-4C45-9419-D146255F2EDE}" type="presParOf" srcId="{A142BC76-A7C6-444B-9E91-D728CA720E3A}" destId="{994237EF-5E6B-4857-BA44-427D1A861D62}"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CA2E547D-1406-4A6F-8F93-E441204CE6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76667F8A-B889-49B3-AC77-5DDF11A08A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B2889B-A0AC-4482-8592-5C96F2309420}" type="datetimeFigureOut">
              <a:rPr lang="en-US" smtClean="0"/>
              <a:t>4/25/2020</a:t>
            </a:fld>
            <a:endParaRPr lang="en-US"/>
          </a:p>
        </p:txBody>
      </p:sp>
      <p:sp>
        <p:nvSpPr>
          <p:cNvPr id="4" name="Footer Placeholder 3">
            <a:extLst>
              <a:ext uri="{FF2B5EF4-FFF2-40B4-BE49-F238E27FC236}">
                <a16:creationId xmlns="" xmlns:a16="http://schemas.microsoft.com/office/drawing/2014/main" id="{567AFD4F-C0E7-421C-AF77-6F9CC963C9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1074AB9F-6726-4FB1-8769-82E23336CE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529299-61FF-4B93-ADA6-2FD5975D62F6}" type="slidenum">
              <a:rPr lang="en-US" smtClean="0"/>
              <a:t>‹#›</a:t>
            </a:fld>
            <a:endParaRPr lang="en-US"/>
          </a:p>
        </p:txBody>
      </p:sp>
    </p:spTree>
    <p:extLst>
      <p:ext uri="{BB962C8B-B14F-4D97-AF65-F5344CB8AC3E}">
        <p14:creationId xmlns:p14="http://schemas.microsoft.com/office/powerpoint/2010/main" val="14162700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2.svg>
</file>

<file path=ppt/media/image3.jpeg>
</file>

<file path=ppt/media/image4.jpg>
</file>

<file path=ppt/media/image4.svg>
</file>

<file path=ppt/media/image5.png>
</file>

<file path=ppt/media/image6.jpg>
</file>

<file path=ppt/media/image6.svg>
</file>

<file path=ppt/media/image7.png>
</file>

<file path=ppt/media/image8.PNG>
</file>

<file path=ppt/media/image8.svg>
</file>

<file path=ppt/media/image9.png>
</file>

<file path=ppt/media/media1.avi>
</file>

<file path=ppt/media/media2.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0EB223-FFC0-462A-A3B8-EAA7CE0F8CBD}" type="datetimeFigureOut">
              <a:rPr lang="en-US" smtClean="0"/>
              <a:t>4/25/2020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849E9A-41F7-4779-A581-48A7C374A227}" type="slidenum">
              <a:rPr lang="en-US" smtClean="0"/>
              <a:t>‹#›</a:t>
            </a:fld>
            <a:endParaRPr lang="en-US" dirty="0"/>
          </a:p>
        </p:txBody>
      </p:sp>
    </p:spTree>
    <p:extLst>
      <p:ext uri="{BB962C8B-B14F-4D97-AF65-F5344CB8AC3E}">
        <p14:creationId xmlns:p14="http://schemas.microsoft.com/office/powerpoint/2010/main" val="1155518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2</a:t>
            </a:fld>
            <a:endParaRPr lang="en-US" dirty="0"/>
          </a:p>
        </p:txBody>
      </p:sp>
    </p:spTree>
    <p:extLst>
      <p:ext uri="{BB962C8B-B14F-4D97-AF65-F5344CB8AC3E}">
        <p14:creationId xmlns:p14="http://schemas.microsoft.com/office/powerpoint/2010/main" val="22959614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12</a:t>
            </a:fld>
            <a:endParaRPr lang="en-US" dirty="0"/>
          </a:p>
        </p:txBody>
      </p:sp>
    </p:spTree>
    <p:extLst>
      <p:ext uri="{BB962C8B-B14F-4D97-AF65-F5344CB8AC3E}">
        <p14:creationId xmlns:p14="http://schemas.microsoft.com/office/powerpoint/2010/main" val="34028305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13</a:t>
            </a:fld>
            <a:endParaRPr lang="en-US" dirty="0"/>
          </a:p>
        </p:txBody>
      </p:sp>
    </p:spTree>
    <p:extLst>
      <p:ext uri="{BB962C8B-B14F-4D97-AF65-F5344CB8AC3E}">
        <p14:creationId xmlns:p14="http://schemas.microsoft.com/office/powerpoint/2010/main" val="215505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14</a:t>
            </a:fld>
            <a:endParaRPr lang="en-US" dirty="0"/>
          </a:p>
        </p:txBody>
      </p:sp>
    </p:spTree>
    <p:extLst>
      <p:ext uri="{BB962C8B-B14F-4D97-AF65-F5344CB8AC3E}">
        <p14:creationId xmlns:p14="http://schemas.microsoft.com/office/powerpoint/2010/main" val="12056822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15</a:t>
            </a:fld>
            <a:endParaRPr lang="en-US" dirty="0"/>
          </a:p>
        </p:txBody>
      </p:sp>
    </p:spTree>
    <p:extLst>
      <p:ext uri="{BB962C8B-B14F-4D97-AF65-F5344CB8AC3E}">
        <p14:creationId xmlns:p14="http://schemas.microsoft.com/office/powerpoint/2010/main" val="1950592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3</a:t>
            </a:fld>
            <a:endParaRPr lang="en-US" dirty="0"/>
          </a:p>
        </p:txBody>
      </p:sp>
    </p:spTree>
    <p:extLst>
      <p:ext uri="{BB962C8B-B14F-4D97-AF65-F5344CB8AC3E}">
        <p14:creationId xmlns:p14="http://schemas.microsoft.com/office/powerpoint/2010/main" val="24429610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You can use this slide as your opening or closing slide.  Should you choose to use it as a closing, make sure you review the main points of your presentation.  One creative way to do that is by adding animations to the various graphics on a slide.  This slide has 4 different graphics, and, when you view the slideshow, you will see that you can click to reveal the next graphic.  Similarly, as you review the main topics in your presentation, you may want each point to show up when you are addressing that topic. </a:t>
            </a:r>
          </a:p>
          <a:p>
            <a:endParaRPr lang="en-US" dirty="0">
              <a:latin typeface="Segoe UI" panose="020B0502040204020203" pitchFamily="34" charset="0"/>
              <a:cs typeface="Segoe UI" panose="020B0502040204020203" pitchFamily="34" charset="0"/>
            </a:endParaRPr>
          </a:p>
          <a:p>
            <a:r>
              <a:rPr lang="en-US" b="1" dirty="0">
                <a:latin typeface="Segoe UI" panose="020B0502040204020203" pitchFamily="34" charset="0"/>
                <a:cs typeface="Segoe UI" panose="020B0502040204020203" pitchFamily="34" charset="0"/>
              </a:rPr>
              <a:t>Add animation to images and graphics: </a:t>
            </a:r>
          </a:p>
          <a:p>
            <a:pPr marL="228600" indent="-228600">
              <a:buAutoNum type="arabicPeriod"/>
            </a:pPr>
            <a:r>
              <a:rPr lang="en-US" dirty="0">
                <a:latin typeface="Segoe UI" panose="020B0502040204020203" pitchFamily="34" charset="0"/>
                <a:cs typeface="Segoe UI" panose="020B0502040204020203" pitchFamily="34" charset="0"/>
              </a:rPr>
              <a:t>Select your image or graphic.</a:t>
            </a:r>
          </a:p>
          <a:p>
            <a:pPr marL="228600" indent="-228600">
              <a:buAutoNum type="arabicPeriod"/>
            </a:pPr>
            <a:r>
              <a:rPr lang="en-US" dirty="0">
                <a:latin typeface="Segoe UI" panose="020B0502040204020203" pitchFamily="34" charset="0"/>
                <a:cs typeface="Segoe UI" panose="020B0502040204020203" pitchFamily="34" charset="0"/>
              </a:rPr>
              <a:t>Click on the Animations tab.</a:t>
            </a:r>
          </a:p>
          <a:p>
            <a:pPr marL="228600" indent="-228600">
              <a:buAutoNum type="arabicPeriod"/>
            </a:pPr>
            <a:r>
              <a:rPr lang="en-US" dirty="0">
                <a:latin typeface="Segoe UI" panose="020B0502040204020203" pitchFamily="34" charset="0"/>
                <a:cs typeface="Segoe UI" panose="020B0502040204020203" pitchFamily="34" charset="0"/>
              </a:rPr>
              <a:t>Choose from the options.  The animation for this slide is “Split”.  The drop-down menu in the Animation section gives even more animations you can use.</a:t>
            </a:r>
          </a:p>
          <a:p>
            <a:pPr marL="228600" indent="-228600">
              <a:buAutoNum type="arabicPeriod"/>
            </a:pPr>
            <a:r>
              <a:rPr lang="en-US" dirty="0">
                <a:latin typeface="Segoe UI" panose="020B0502040204020203" pitchFamily="34" charset="0"/>
                <a:cs typeface="Segoe UI" panose="020B0502040204020203" pitchFamily="34" charset="0"/>
              </a:rPr>
              <a:t>If you have multiple graphics or images, you will see a number appear next to it that notes the order of the animations.</a:t>
            </a:r>
          </a:p>
          <a:p>
            <a:pPr marL="228600" indent="-228600">
              <a:buAutoNum type="arabicPeriod"/>
            </a:pPr>
            <a:endParaRPr lang="en-US" b="1" dirty="0">
              <a:latin typeface="Segoe UI" panose="020B0502040204020203" pitchFamily="34" charset="0"/>
              <a:cs typeface="Segoe UI" panose="020B0502040204020203" pitchFamily="34" charset="0"/>
            </a:endParaRPr>
          </a:p>
          <a:p>
            <a:pPr marL="0" indent="0">
              <a:buNone/>
            </a:pPr>
            <a:r>
              <a:rPr lang="en-US" b="1" dirty="0">
                <a:latin typeface="Segoe UI" panose="020B0502040204020203" pitchFamily="34" charset="0"/>
                <a:cs typeface="Segoe UI" panose="020B0502040204020203" pitchFamily="34" charset="0"/>
              </a:rPr>
              <a:t>Note: You will want to choose the animations carefully.  You do not want to make your audience dizzy from your presentation.</a:t>
            </a:r>
          </a:p>
        </p:txBody>
      </p:sp>
      <p:sp>
        <p:nvSpPr>
          <p:cNvPr id="4" name="Slide Number Placeholder 3"/>
          <p:cNvSpPr>
            <a:spLocks noGrp="1"/>
          </p:cNvSpPr>
          <p:nvPr>
            <p:ph type="sldNum" sz="quarter" idx="10"/>
          </p:nvPr>
        </p:nvSpPr>
        <p:spPr/>
        <p:txBody>
          <a:bodyPr/>
          <a:lstStyle/>
          <a:p>
            <a:fld id="{BC849E9A-41F7-4779-A581-48A7C374A227}" type="slidenum">
              <a:rPr lang="en-US" smtClean="0"/>
              <a:t>4</a:t>
            </a:fld>
            <a:endParaRPr lang="en-US" dirty="0"/>
          </a:p>
        </p:txBody>
      </p:sp>
    </p:spTree>
    <p:extLst>
      <p:ext uri="{BB962C8B-B14F-4D97-AF65-F5344CB8AC3E}">
        <p14:creationId xmlns:p14="http://schemas.microsoft.com/office/powerpoint/2010/main" val="30924182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You can use this slide as your opening or closing slide.  Should you choose to use it as a closing, make sure you review the main points of your presentation.  One creative way to do that is by adding animations to the various graphics on a slide.  This slide has 4 different graphics, and, when you view the slideshow, you will see that you can click to reveal the next graphic.  Similarly, as you review the main topics in your presentation, you may want each point to show up when you are addressing that topic. </a:t>
            </a:r>
          </a:p>
          <a:p>
            <a:endParaRPr lang="en-US" dirty="0">
              <a:latin typeface="Segoe UI" panose="020B0502040204020203" pitchFamily="34" charset="0"/>
              <a:cs typeface="Segoe UI" panose="020B0502040204020203" pitchFamily="34" charset="0"/>
            </a:endParaRPr>
          </a:p>
          <a:p>
            <a:r>
              <a:rPr lang="en-US" b="1" dirty="0">
                <a:latin typeface="Segoe UI" panose="020B0502040204020203" pitchFamily="34" charset="0"/>
                <a:cs typeface="Segoe UI" panose="020B0502040204020203" pitchFamily="34" charset="0"/>
              </a:rPr>
              <a:t>Add animation to images and graphics: </a:t>
            </a:r>
          </a:p>
          <a:p>
            <a:pPr marL="228600" indent="-228600">
              <a:buAutoNum type="arabicPeriod"/>
            </a:pPr>
            <a:r>
              <a:rPr lang="en-US" dirty="0">
                <a:latin typeface="Segoe UI" panose="020B0502040204020203" pitchFamily="34" charset="0"/>
                <a:cs typeface="Segoe UI" panose="020B0502040204020203" pitchFamily="34" charset="0"/>
              </a:rPr>
              <a:t>Select your image or graphic.</a:t>
            </a:r>
          </a:p>
          <a:p>
            <a:pPr marL="228600" indent="-228600">
              <a:buAutoNum type="arabicPeriod"/>
            </a:pPr>
            <a:r>
              <a:rPr lang="en-US" dirty="0">
                <a:latin typeface="Segoe UI" panose="020B0502040204020203" pitchFamily="34" charset="0"/>
                <a:cs typeface="Segoe UI" panose="020B0502040204020203" pitchFamily="34" charset="0"/>
              </a:rPr>
              <a:t>Click on the Animations tab.</a:t>
            </a:r>
          </a:p>
          <a:p>
            <a:pPr marL="228600" indent="-228600">
              <a:buAutoNum type="arabicPeriod"/>
            </a:pPr>
            <a:r>
              <a:rPr lang="en-US" dirty="0">
                <a:latin typeface="Segoe UI" panose="020B0502040204020203" pitchFamily="34" charset="0"/>
                <a:cs typeface="Segoe UI" panose="020B0502040204020203" pitchFamily="34" charset="0"/>
              </a:rPr>
              <a:t>Choose from the options.  The animation for this slide is “Split”.  The drop-down menu in the Animation section gives even more animations you can use.</a:t>
            </a:r>
          </a:p>
          <a:p>
            <a:pPr marL="228600" indent="-228600">
              <a:buAutoNum type="arabicPeriod"/>
            </a:pPr>
            <a:r>
              <a:rPr lang="en-US" dirty="0">
                <a:latin typeface="Segoe UI" panose="020B0502040204020203" pitchFamily="34" charset="0"/>
                <a:cs typeface="Segoe UI" panose="020B0502040204020203" pitchFamily="34" charset="0"/>
              </a:rPr>
              <a:t>If you have multiple graphics or images, you will see a number appear next to it that notes the order of the animations.</a:t>
            </a:r>
          </a:p>
          <a:p>
            <a:pPr marL="228600" indent="-228600">
              <a:buAutoNum type="arabicPeriod"/>
            </a:pPr>
            <a:endParaRPr lang="en-US" b="1" dirty="0">
              <a:latin typeface="Segoe UI" panose="020B0502040204020203" pitchFamily="34" charset="0"/>
              <a:cs typeface="Segoe UI" panose="020B0502040204020203" pitchFamily="34" charset="0"/>
            </a:endParaRPr>
          </a:p>
          <a:p>
            <a:pPr marL="0" indent="0">
              <a:buNone/>
            </a:pPr>
            <a:r>
              <a:rPr lang="en-US" b="1" dirty="0">
                <a:latin typeface="Segoe UI" panose="020B0502040204020203" pitchFamily="34" charset="0"/>
                <a:cs typeface="Segoe UI" panose="020B0502040204020203" pitchFamily="34" charset="0"/>
              </a:rPr>
              <a:t>Note: You will want to choose the animations carefully.  You do not want to make your audience dizzy from your presentation.</a:t>
            </a:r>
          </a:p>
        </p:txBody>
      </p:sp>
      <p:sp>
        <p:nvSpPr>
          <p:cNvPr id="4" name="Slide Number Placeholder 3"/>
          <p:cNvSpPr>
            <a:spLocks noGrp="1"/>
          </p:cNvSpPr>
          <p:nvPr>
            <p:ph type="sldNum" sz="quarter" idx="10"/>
          </p:nvPr>
        </p:nvSpPr>
        <p:spPr/>
        <p:txBody>
          <a:bodyPr/>
          <a:lstStyle/>
          <a:p>
            <a:fld id="{BC849E9A-41F7-4779-A581-48A7C374A227}" type="slidenum">
              <a:rPr lang="en-US" smtClean="0"/>
              <a:t>5</a:t>
            </a:fld>
            <a:endParaRPr lang="en-US" dirty="0"/>
          </a:p>
        </p:txBody>
      </p:sp>
    </p:spTree>
    <p:extLst>
      <p:ext uri="{BB962C8B-B14F-4D97-AF65-F5344CB8AC3E}">
        <p14:creationId xmlns:p14="http://schemas.microsoft.com/office/powerpoint/2010/main" val="2074258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7</a:t>
            </a:fld>
            <a:endParaRPr lang="en-US" dirty="0"/>
          </a:p>
        </p:txBody>
      </p:sp>
    </p:spTree>
    <p:extLst>
      <p:ext uri="{BB962C8B-B14F-4D97-AF65-F5344CB8AC3E}">
        <p14:creationId xmlns:p14="http://schemas.microsoft.com/office/powerpoint/2010/main" val="142533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8</a:t>
            </a:fld>
            <a:endParaRPr lang="en-US" dirty="0"/>
          </a:p>
        </p:txBody>
      </p:sp>
    </p:spTree>
    <p:extLst>
      <p:ext uri="{BB962C8B-B14F-4D97-AF65-F5344CB8AC3E}">
        <p14:creationId xmlns:p14="http://schemas.microsoft.com/office/powerpoint/2010/main" val="10266973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9</a:t>
            </a:fld>
            <a:endParaRPr lang="en-US" dirty="0"/>
          </a:p>
        </p:txBody>
      </p:sp>
    </p:spTree>
    <p:extLst>
      <p:ext uri="{BB962C8B-B14F-4D97-AF65-F5344CB8AC3E}">
        <p14:creationId xmlns:p14="http://schemas.microsoft.com/office/powerpoint/2010/main" val="26860919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10</a:t>
            </a:fld>
            <a:endParaRPr lang="en-US" dirty="0"/>
          </a:p>
        </p:txBody>
      </p:sp>
    </p:spTree>
    <p:extLst>
      <p:ext uri="{BB962C8B-B14F-4D97-AF65-F5344CB8AC3E}">
        <p14:creationId xmlns:p14="http://schemas.microsoft.com/office/powerpoint/2010/main" val="19719280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dirty="0">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11</a:t>
            </a:fld>
            <a:endParaRPr lang="en-US" dirty="0"/>
          </a:p>
        </p:txBody>
      </p:sp>
    </p:spTree>
    <p:extLst>
      <p:ext uri="{BB962C8B-B14F-4D97-AF65-F5344CB8AC3E}">
        <p14:creationId xmlns:p14="http://schemas.microsoft.com/office/powerpoint/2010/main" val="3274447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E9718B7-7F68-4CC9-8291-332587FA31D3}"/>
              </a:ext>
            </a:extLst>
          </p:cNvPr>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a:extLst>
              <a:ext uri="{FF2B5EF4-FFF2-40B4-BE49-F238E27FC236}">
                <a16:creationId xmlns="" xmlns:a16="http://schemas.microsoft.com/office/drawing/2014/main" id="{A181D6BB-0446-49E8-8677-EADF274E95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a:extLst>
              <a:ext uri="{FF2B5EF4-FFF2-40B4-BE49-F238E27FC236}">
                <a16:creationId xmlns="" xmlns:a16="http://schemas.microsoft.com/office/drawing/2014/main" id="{535AEE24-534A-40F1-99E4-00B7D5FD9124}"/>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5" name="Footer Placeholder 4">
            <a:extLst>
              <a:ext uri="{FF2B5EF4-FFF2-40B4-BE49-F238E27FC236}">
                <a16:creationId xmlns="" xmlns:a16="http://schemas.microsoft.com/office/drawing/2014/main" id="{CD594011-48FF-493D-8286-F62D345525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4880EFCD-7E72-4882-86DC-2F371D7D9516}"/>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152813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4A47D73-EDDA-49A6-BA12-1CA980DA9BC0}"/>
              </a:ext>
            </a:extLst>
          </p:cNvPr>
          <p:cNvSpPr>
            <a:spLocks noGrp="1"/>
          </p:cNvSpPr>
          <p:nvPr>
            <p:ph type="title"/>
          </p:nvPr>
        </p:nvSpPr>
        <p:spPr/>
        <p:txBody>
          <a:bodyPr/>
          <a:lstStyle/>
          <a:p>
            <a:r>
              <a:rPr lang="en-US" smtClean="0"/>
              <a:t>Click to edit Master title style</a:t>
            </a:r>
            <a:endParaRPr lang="en-US"/>
          </a:p>
        </p:txBody>
      </p:sp>
      <p:sp>
        <p:nvSpPr>
          <p:cNvPr id="3" name="Vertical Text Placeholder 2">
            <a:extLst>
              <a:ext uri="{FF2B5EF4-FFF2-40B4-BE49-F238E27FC236}">
                <a16:creationId xmlns="" xmlns:a16="http://schemas.microsoft.com/office/drawing/2014/main" id="{2189B82E-4CA1-47A5-B133-FBD4D8A83983}"/>
              </a:ext>
            </a:extLst>
          </p:cNvPr>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 xmlns:a16="http://schemas.microsoft.com/office/drawing/2014/main" id="{938A267F-D142-4D04-9F03-6CB099E6FA32}"/>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5" name="Footer Placeholder 4">
            <a:extLst>
              <a:ext uri="{FF2B5EF4-FFF2-40B4-BE49-F238E27FC236}">
                <a16:creationId xmlns="" xmlns:a16="http://schemas.microsoft.com/office/drawing/2014/main" id="{705127CA-154D-4E90-B776-A2EE71F78D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ED5F0BA5-F4EE-4282-B111-76B869BE267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067408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0256E92A-52E0-4710-BDEF-0A1534685403}"/>
              </a:ext>
            </a:extLst>
          </p:cNvPr>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a:extLst>
              <a:ext uri="{FF2B5EF4-FFF2-40B4-BE49-F238E27FC236}">
                <a16:creationId xmlns="" xmlns:a16="http://schemas.microsoft.com/office/drawing/2014/main" id="{B7A240E1-5EB0-47FD-AA37-BF945D136CC3}"/>
              </a:ext>
            </a:extLst>
          </p:cNvPr>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 xmlns:a16="http://schemas.microsoft.com/office/drawing/2014/main" id="{A1A14243-F1E4-487A-ABEC-30516A01DF2B}"/>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5" name="Footer Placeholder 4">
            <a:extLst>
              <a:ext uri="{FF2B5EF4-FFF2-40B4-BE49-F238E27FC236}">
                <a16:creationId xmlns="" xmlns:a16="http://schemas.microsoft.com/office/drawing/2014/main" id="{AC358244-98FD-472D-AB8C-075F71C10BF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74998D5A-820D-4519-967F-33320971CBAB}"/>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4024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86334F3-0709-471B-A734-C4B404F55B8E}"/>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 xmlns:a16="http://schemas.microsoft.com/office/drawing/2014/main" id="{AF795016-AF78-4708-9C5F-21110C197B03}"/>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 xmlns:a16="http://schemas.microsoft.com/office/drawing/2014/main" id="{2AAEA2D1-B124-4454-AFDC-EA60A14BA121}"/>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5" name="Footer Placeholder 4">
            <a:extLst>
              <a:ext uri="{FF2B5EF4-FFF2-40B4-BE49-F238E27FC236}">
                <a16:creationId xmlns="" xmlns:a16="http://schemas.microsoft.com/office/drawing/2014/main" id="{B4F58000-F9D7-4A53-A6C5-E5E8154226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70D22AAD-0D08-4F47-8D5A-EFE29017E8D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213046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9036159-1280-4EE9-96D3-A56BD5826612}"/>
              </a:ext>
            </a:extLst>
          </p:cNvPr>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3BA27A78-1874-488A-B215-7D763D3381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a:extLst>
              <a:ext uri="{FF2B5EF4-FFF2-40B4-BE49-F238E27FC236}">
                <a16:creationId xmlns="" xmlns:a16="http://schemas.microsoft.com/office/drawing/2014/main" id="{084BB3D1-3138-4B69-BF5D-4B1A213451CA}"/>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5" name="Footer Placeholder 4">
            <a:extLst>
              <a:ext uri="{FF2B5EF4-FFF2-40B4-BE49-F238E27FC236}">
                <a16:creationId xmlns="" xmlns:a16="http://schemas.microsoft.com/office/drawing/2014/main" id="{0EFF90C5-31F4-4A22-AC00-3FB5ED291B2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951F787E-B946-4091-ABC6-F9DB06BBEE3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272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60CAA11-CC97-44E5-AE4D-808FD741A066}"/>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 xmlns:a16="http://schemas.microsoft.com/office/drawing/2014/main" id="{683AB6CB-9460-4BCA-86C5-5F26357AB80F}"/>
              </a:ext>
            </a:extLst>
          </p:cNvPr>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a:extLst>
              <a:ext uri="{FF2B5EF4-FFF2-40B4-BE49-F238E27FC236}">
                <a16:creationId xmlns="" xmlns:a16="http://schemas.microsoft.com/office/drawing/2014/main" id="{69FAB0F6-401D-4BAF-A300-65AD684DF961}"/>
              </a:ext>
            </a:extLst>
          </p:cNvPr>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a:extLst>
              <a:ext uri="{FF2B5EF4-FFF2-40B4-BE49-F238E27FC236}">
                <a16:creationId xmlns="" xmlns:a16="http://schemas.microsoft.com/office/drawing/2014/main" id="{C4561BBA-B185-4B45-B152-3D320E15F550}"/>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6" name="Footer Placeholder 5">
            <a:extLst>
              <a:ext uri="{FF2B5EF4-FFF2-40B4-BE49-F238E27FC236}">
                <a16:creationId xmlns="" xmlns:a16="http://schemas.microsoft.com/office/drawing/2014/main" id="{D61CD760-96AC-4821-A56B-0B805F2FAD4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2F750665-D5B5-4D0B-B2F0-CB6B027CDEC7}"/>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138061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EA47C3-C498-415A-A057-E19BCEB5F28D}"/>
              </a:ext>
            </a:extLst>
          </p:cNvPr>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7BF6677F-2712-4810-A3AA-56FA75386D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a:extLst>
              <a:ext uri="{FF2B5EF4-FFF2-40B4-BE49-F238E27FC236}">
                <a16:creationId xmlns="" xmlns:a16="http://schemas.microsoft.com/office/drawing/2014/main" id="{F871B54A-6775-4978-8E19-32694C9B5E38}"/>
              </a:ext>
            </a:extLst>
          </p:cNvPr>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a:extLst>
              <a:ext uri="{FF2B5EF4-FFF2-40B4-BE49-F238E27FC236}">
                <a16:creationId xmlns="" xmlns:a16="http://schemas.microsoft.com/office/drawing/2014/main" id="{DDBA1303-B245-476D-BD02-A4E4A359F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a:extLst>
              <a:ext uri="{FF2B5EF4-FFF2-40B4-BE49-F238E27FC236}">
                <a16:creationId xmlns="" xmlns:a16="http://schemas.microsoft.com/office/drawing/2014/main" id="{BE8E898F-5B79-46F1-89C1-F827997CC485}"/>
              </a:ext>
            </a:extLst>
          </p:cNvPr>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a:extLst>
              <a:ext uri="{FF2B5EF4-FFF2-40B4-BE49-F238E27FC236}">
                <a16:creationId xmlns="" xmlns:a16="http://schemas.microsoft.com/office/drawing/2014/main" id="{6B417A4D-2EC9-4294-BFF4-EAE22EE1099A}"/>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8" name="Footer Placeholder 7">
            <a:extLst>
              <a:ext uri="{FF2B5EF4-FFF2-40B4-BE49-F238E27FC236}">
                <a16:creationId xmlns="" xmlns:a16="http://schemas.microsoft.com/office/drawing/2014/main" id="{6150E317-3602-42A1-BB7F-0184072E8D5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 xmlns:a16="http://schemas.microsoft.com/office/drawing/2014/main" id="{50CE2C97-E26C-4A8B-93A0-B01E2C7F4522}"/>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2258698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19F68FC-5755-447A-8D7F-9ADED3E994A3}"/>
              </a:ext>
            </a:extLst>
          </p:cNvPr>
          <p:cNvSpPr>
            <a:spLocks noGrp="1"/>
          </p:cNvSpPr>
          <p:nvPr>
            <p:ph type="title"/>
          </p:nvPr>
        </p:nvSpPr>
        <p:spPr/>
        <p:txBody>
          <a:bodyPr/>
          <a:lstStyle/>
          <a:p>
            <a:r>
              <a:rPr lang="en-US" smtClean="0"/>
              <a:t>Click to edit Master title style</a:t>
            </a:r>
            <a:endParaRPr lang="en-US"/>
          </a:p>
        </p:txBody>
      </p:sp>
      <p:sp>
        <p:nvSpPr>
          <p:cNvPr id="3" name="Date Placeholder 2">
            <a:extLst>
              <a:ext uri="{FF2B5EF4-FFF2-40B4-BE49-F238E27FC236}">
                <a16:creationId xmlns="" xmlns:a16="http://schemas.microsoft.com/office/drawing/2014/main" id="{8AB50287-81AA-46CA-8CB3-53A7F8313741}"/>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4" name="Footer Placeholder 3">
            <a:extLst>
              <a:ext uri="{FF2B5EF4-FFF2-40B4-BE49-F238E27FC236}">
                <a16:creationId xmlns="" xmlns:a16="http://schemas.microsoft.com/office/drawing/2014/main" id="{2F1BA4AA-02C9-459E-9362-3DA60E3B597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 xmlns:a16="http://schemas.microsoft.com/office/drawing/2014/main" id="{AB2A2C8F-DBB4-4235-A67E-FB4039D9AA2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068395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46ACAA5-F8E7-46E9-8BA7-A510948B62CC}"/>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3" name="Footer Placeholder 2">
            <a:extLst>
              <a:ext uri="{FF2B5EF4-FFF2-40B4-BE49-F238E27FC236}">
                <a16:creationId xmlns="" xmlns:a16="http://schemas.microsoft.com/office/drawing/2014/main" id="{D1F2DEE8-5654-4DCA-A8D0-D883E52B6FB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 xmlns:a16="http://schemas.microsoft.com/office/drawing/2014/main" id="{B0B179A5-4329-4057-9DEB-5B6E3AD1183F}"/>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62179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91DA80-336B-4DBB-91A1-6E3E4B3C20AA}"/>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a:extLst>
              <a:ext uri="{FF2B5EF4-FFF2-40B4-BE49-F238E27FC236}">
                <a16:creationId xmlns="" xmlns:a16="http://schemas.microsoft.com/office/drawing/2014/main" id="{3840D456-F0A3-4789-A310-A23F01B2EC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a:extLst>
              <a:ext uri="{FF2B5EF4-FFF2-40B4-BE49-F238E27FC236}">
                <a16:creationId xmlns="" xmlns:a16="http://schemas.microsoft.com/office/drawing/2014/main" id="{CB8A8B05-7071-44D4-80F7-3E8191C9A4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 xmlns:a16="http://schemas.microsoft.com/office/drawing/2014/main" id="{E5D8562E-E6F1-449B-909C-98426BA86B36}"/>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6" name="Footer Placeholder 5">
            <a:extLst>
              <a:ext uri="{FF2B5EF4-FFF2-40B4-BE49-F238E27FC236}">
                <a16:creationId xmlns="" xmlns:a16="http://schemas.microsoft.com/office/drawing/2014/main" id="{7EB47A9A-FB08-407B-A73A-0AC513F0FD5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4BFF841F-796A-4FE6-B5E0-C8A4986793EE}"/>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84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CAD474D-6779-4C23-BD3C-82F5DC3E3E2F}"/>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a:extLst>
              <a:ext uri="{FF2B5EF4-FFF2-40B4-BE49-F238E27FC236}">
                <a16:creationId xmlns="" xmlns:a16="http://schemas.microsoft.com/office/drawing/2014/main" id="{0A21096C-E430-49C7-A801-21C0BD95DC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a:extLst>
              <a:ext uri="{FF2B5EF4-FFF2-40B4-BE49-F238E27FC236}">
                <a16:creationId xmlns="" xmlns:a16="http://schemas.microsoft.com/office/drawing/2014/main" id="{0024828F-334F-4A50-850D-10684F245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 xmlns:a16="http://schemas.microsoft.com/office/drawing/2014/main" id="{533293F4-2B70-4BB5-A982-219E4133E251}"/>
              </a:ext>
            </a:extLst>
          </p:cNvPr>
          <p:cNvSpPr>
            <a:spLocks noGrp="1"/>
          </p:cNvSpPr>
          <p:nvPr>
            <p:ph type="dt" sz="half" idx="10"/>
          </p:nvPr>
        </p:nvSpPr>
        <p:spPr/>
        <p:txBody>
          <a:bodyPr/>
          <a:lstStyle/>
          <a:p>
            <a:fld id="{DECF21A4-E71B-4D3A-AF45-E989C23A7BB1}" type="datetimeFigureOut">
              <a:rPr lang="en-US" smtClean="0"/>
              <a:t>4/25/2020</a:t>
            </a:fld>
            <a:endParaRPr lang="en-US" dirty="0"/>
          </a:p>
        </p:txBody>
      </p:sp>
      <p:sp>
        <p:nvSpPr>
          <p:cNvPr id="6" name="Footer Placeholder 5">
            <a:extLst>
              <a:ext uri="{FF2B5EF4-FFF2-40B4-BE49-F238E27FC236}">
                <a16:creationId xmlns="" xmlns:a16="http://schemas.microsoft.com/office/drawing/2014/main" id="{C4F9A86F-B378-4759-B50E-2E0BFAE6246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B0A95BDC-FC58-4638-AA59-A3DA9931FD3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790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6D80BC3B-525F-4038-9330-0729879F91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99629186-93D7-46FA-AE02-36D942604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1BF1CEB-0530-4996-BAEF-2E6A04DAD6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CF21A4-E71B-4D3A-AF45-E989C23A7BB1}" type="datetimeFigureOut">
              <a:rPr lang="en-US" smtClean="0"/>
              <a:t>4/25/2020</a:t>
            </a:fld>
            <a:endParaRPr lang="en-US" dirty="0"/>
          </a:p>
        </p:txBody>
      </p:sp>
      <p:sp>
        <p:nvSpPr>
          <p:cNvPr id="5" name="Footer Placeholder 4">
            <a:extLst>
              <a:ext uri="{FF2B5EF4-FFF2-40B4-BE49-F238E27FC236}">
                <a16:creationId xmlns="" xmlns:a16="http://schemas.microsoft.com/office/drawing/2014/main" id="{C8DCFF3D-7353-4B4D-9E75-FA835E06E7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F382C8D6-8B0B-4982-9EE4-AA823C69C3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F1B4E-90EC-4A51-B6E5-B702C054ECB0}" type="slidenum">
              <a:rPr lang="en-US" smtClean="0"/>
              <a:t>‹#›</a:t>
            </a:fld>
            <a:endParaRPr lang="en-US" dirty="0"/>
          </a:p>
        </p:txBody>
      </p:sp>
    </p:spTree>
    <p:extLst>
      <p:ext uri="{BB962C8B-B14F-4D97-AF65-F5344CB8AC3E}">
        <p14:creationId xmlns:p14="http://schemas.microsoft.com/office/powerpoint/2010/main" val="4010604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avi"/><Relationship Id="rId1" Type="http://schemas.microsoft.com/office/2007/relationships/media" Target="../media/media2.avi"/><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4.svg"/><Relationship Id="rId4" Type="http://schemas.openxmlformats.org/officeDocument/2006/relationships/image" Target="../media/image10.pn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4.svg"/><Relationship Id="rId4" Type="http://schemas.openxmlformats.org/officeDocument/2006/relationships/image" Target="../media/image10.png"/><Relationship Id="rId9" Type="http://schemas.openxmlformats.org/officeDocument/2006/relationships/image" Target="../media/image8.sv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14.png"/><Relationship Id="rId5" Type="http://schemas.openxmlformats.org/officeDocument/2006/relationships/image" Target="../media/image5.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561AC0E-7195-4ACF-AA0A-5E2923A987F7}"/>
              </a:ext>
            </a:extLst>
          </p:cNvPr>
          <p:cNvSpPr>
            <a:spLocks noGrp="1"/>
          </p:cNvSpPr>
          <p:nvPr>
            <p:ph type="ctrTitle"/>
          </p:nvPr>
        </p:nvSpPr>
        <p:spPr>
          <a:xfrm>
            <a:off x="4956562" y="5110224"/>
            <a:ext cx="7152830" cy="1461492"/>
          </a:xfrm>
        </p:spPr>
        <p:txBody>
          <a:bodyPr anchor="t">
            <a:normAutofit/>
          </a:bodyPr>
          <a:lstStyle/>
          <a:p>
            <a:pPr algn="l"/>
            <a:r>
              <a:rPr lang="en-US" sz="2400" dirty="0" smtClean="0">
                <a:latin typeface="Franklin Gothic Book" panose="020B0503020102020204" pitchFamily="34" charset="0"/>
                <a:cs typeface="Segoe UI" panose="020B0502040204020203" pitchFamily="34" charset="0"/>
              </a:rPr>
              <a:t>	- CHETHAN M – PES2201800331</a:t>
            </a:r>
            <a:br>
              <a:rPr lang="en-US" sz="2400" dirty="0" smtClean="0">
                <a:latin typeface="Franklin Gothic Book" panose="020B0503020102020204" pitchFamily="34" charset="0"/>
                <a:cs typeface="Segoe UI" panose="020B0502040204020203" pitchFamily="34" charset="0"/>
              </a:rPr>
            </a:br>
            <a:r>
              <a:rPr lang="en-US" sz="2400" dirty="0" smtClean="0">
                <a:latin typeface="Franklin Gothic Book" panose="020B0503020102020204" pitchFamily="34" charset="0"/>
                <a:cs typeface="Segoe UI" panose="020B0502040204020203" pitchFamily="34" charset="0"/>
              </a:rPr>
              <a:t>	- S SREE KAUSTUB – PES2201800061</a:t>
            </a:r>
            <a:br>
              <a:rPr lang="en-US" sz="2400" dirty="0" smtClean="0">
                <a:latin typeface="Franklin Gothic Book" panose="020B0503020102020204" pitchFamily="34" charset="0"/>
                <a:cs typeface="Segoe UI" panose="020B0502040204020203" pitchFamily="34" charset="0"/>
              </a:rPr>
            </a:br>
            <a:r>
              <a:rPr lang="en-US" sz="2400" dirty="0" smtClean="0">
                <a:latin typeface="Franklin Gothic Book" panose="020B0503020102020204" pitchFamily="34" charset="0"/>
                <a:cs typeface="Segoe UI" panose="020B0502040204020203" pitchFamily="34" charset="0"/>
              </a:rPr>
              <a:t>	- KISHORE B R – PES2201800342</a:t>
            </a:r>
            <a:br>
              <a:rPr lang="en-US" sz="2400" dirty="0" smtClean="0">
                <a:latin typeface="Franklin Gothic Book" panose="020B0503020102020204" pitchFamily="34" charset="0"/>
                <a:cs typeface="Segoe UI" panose="020B0502040204020203" pitchFamily="34" charset="0"/>
              </a:rPr>
            </a:br>
            <a:r>
              <a:rPr lang="en-US" sz="2400" dirty="0" smtClean="0">
                <a:latin typeface="Franklin Gothic Book" panose="020B0503020102020204" pitchFamily="34" charset="0"/>
                <a:cs typeface="Segoe UI" panose="020B0502040204020203" pitchFamily="34" charset="0"/>
              </a:rPr>
              <a:t>	- G SAI CHARAN REDDY – PES22018000483</a:t>
            </a:r>
            <a:endParaRPr lang="en-US" sz="2400" dirty="0">
              <a:latin typeface="Franklin Gothic Book" panose="020B0503020102020204" pitchFamily="34" charset="0"/>
              <a:cs typeface="Segoe UI" panose="020B0502040204020203" pitchFamily="34" charset="0"/>
            </a:endParaRPr>
          </a:p>
        </p:txBody>
      </p:sp>
      <p:sp>
        <p:nvSpPr>
          <p:cNvPr id="3" name="Subtitle 2">
            <a:extLst>
              <a:ext uri="{FF2B5EF4-FFF2-40B4-BE49-F238E27FC236}">
                <a16:creationId xmlns="" xmlns:a16="http://schemas.microsoft.com/office/drawing/2014/main" id="{814253EE-4FA2-4843-BE27-C7D5B08FFB81}"/>
              </a:ext>
            </a:extLst>
          </p:cNvPr>
          <p:cNvSpPr>
            <a:spLocks noGrp="1"/>
          </p:cNvSpPr>
          <p:nvPr>
            <p:ph type="subTitle" idx="1"/>
          </p:nvPr>
        </p:nvSpPr>
        <p:spPr>
          <a:xfrm>
            <a:off x="4021530" y="3779225"/>
            <a:ext cx="7017372" cy="1295507"/>
          </a:xfrm>
        </p:spPr>
        <p:txBody>
          <a:bodyPr anchor="b">
            <a:noAutofit/>
          </a:bodyPr>
          <a:lstStyle/>
          <a:p>
            <a:pPr algn="l"/>
            <a:r>
              <a:rPr lang="en-US" sz="4000" dirty="0" smtClean="0">
                <a:solidFill>
                  <a:srgbClr val="FF0000"/>
                </a:solidFill>
                <a:latin typeface="Franklin Gothic Book" panose="020B0503020102020204" pitchFamily="34" charset="0"/>
              </a:rPr>
              <a:t>DIGITAL IMAGE PROCESSING USING MATLAB - PROJECT</a:t>
            </a:r>
            <a:endParaRPr lang="en-US" sz="4000" dirty="0">
              <a:solidFill>
                <a:srgbClr val="FF0000"/>
              </a:solidFill>
              <a:latin typeface="Franklin Gothic Book" panose="020B0503020102020204" pitchFamily="34" charset="0"/>
            </a:endParaRPr>
          </a:p>
        </p:txBody>
      </p:sp>
      <p:sp>
        <p:nvSpPr>
          <p:cNvPr id="29" name="Freeform: Shape 28">
            <a:extLst>
              <a:ext uri="{FF2B5EF4-FFF2-40B4-BE49-F238E27FC236}">
                <a16:creationId xmlns="" xmlns:a16="http://schemas.microsoft.com/office/drawing/2014/main" id="{F6E384F5-137A-40B1-97F0-694CC6ECD59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122218"/>
            <a:ext cx="3730752" cy="4735782"/>
          </a:xfrm>
          <a:custGeom>
            <a:avLst/>
            <a:gdLst>
              <a:gd name="connsiteX0" fmla="*/ 640080 w 3730752"/>
              <a:gd name="connsiteY0" fmla="*/ 0 h 4735782"/>
              <a:gd name="connsiteX1" fmla="*/ 3730752 w 3730752"/>
              <a:gd name="connsiteY1" fmla="*/ 3090672 h 4735782"/>
              <a:gd name="connsiteX2" fmla="*/ 3357725 w 3730752"/>
              <a:gd name="connsiteY2" fmla="*/ 4563870 h 4735782"/>
              <a:gd name="connsiteX3" fmla="*/ 3253285 w 3730752"/>
              <a:gd name="connsiteY3" fmla="*/ 4735782 h 4735782"/>
              <a:gd name="connsiteX4" fmla="*/ 0 w 3730752"/>
              <a:gd name="connsiteY4" fmla="*/ 4735782 h 4735782"/>
              <a:gd name="connsiteX5" fmla="*/ 0 w 3730752"/>
              <a:gd name="connsiteY5" fmla="*/ 67215 h 4735782"/>
              <a:gd name="connsiteX6" fmla="*/ 17202 w 3730752"/>
              <a:gd name="connsiteY6" fmla="*/ 62792 h 4735782"/>
              <a:gd name="connsiteX7" fmla="*/ 640080 w 3730752"/>
              <a:gd name="connsiteY7" fmla="*/ 0 h 47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30752" h="4735782">
                <a:moveTo>
                  <a:pt x="640080" y="0"/>
                </a:moveTo>
                <a:cubicBezTo>
                  <a:pt x="2347011" y="0"/>
                  <a:pt x="3730752" y="1383741"/>
                  <a:pt x="3730752" y="3090672"/>
                </a:cubicBezTo>
                <a:cubicBezTo>
                  <a:pt x="3730752" y="3624088"/>
                  <a:pt x="3595621" y="4125943"/>
                  <a:pt x="3357725" y="4563870"/>
                </a:cubicBezTo>
                <a:lnTo>
                  <a:pt x="3253285" y="4735782"/>
                </a:lnTo>
                <a:lnTo>
                  <a:pt x="0" y="4735782"/>
                </a:lnTo>
                <a:lnTo>
                  <a:pt x="0" y="67215"/>
                </a:lnTo>
                <a:lnTo>
                  <a:pt x="17202" y="62792"/>
                </a:lnTo>
                <a:cubicBezTo>
                  <a:pt x="218397" y="21621"/>
                  <a:pt x="426714" y="0"/>
                  <a:pt x="64008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 xmlns:a16="http://schemas.microsoft.com/office/drawing/2014/main" id="{EBA87361-6D30-46E4-834B-719CF59055E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288332"/>
            <a:ext cx="3564638" cy="4569668"/>
          </a:xfrm>
          <a:custGeom>
            <a:avLst/>
            <a:gdLst>
              <a:gd name="connsiteX0" fmla="*/ 640080 w 3564638"/>
              <a:gd name="connsiteY0" fmla="*/ 0 h 4569668"/>
              <a:gd name="connsiteX1" fmla="*/ 3564638 w 3564638"/>
              <a:gd name="connsiteY1" fmla="*/ 2924558 h 4569668"/>
              <a:gd name="connsiteX2" fmla="*/ 3065170 w 3564638"/>
              <a:gd name="connsiteY2" fmla="*/ 4559707 h 4569668"/>
              <a:gd name="connsiteX3" fmla="*/ 3057720 w 3564638"/>
              <a:gd name="connsiteY3" fmla="*/ 4569668 h 4569668"/>
              <a:gd name="connsiteX4" fmla="*/ 0 w 3564638"/>
              <a:gd name="connsiteY4" fmla="*/ 4569668 h 4569668"/>
              <a:gd name="connsiteX5" fmla="*/ 0 w 3564638"/>
              <a:gd name="connsiteY5" fmla="*/ 72448 h 4569668"/>
              <a:gd name="connsiteX6" fmla="*/ 50679 w 3564638"/>
              <a:gd name="connsiteY6" fmla="*/ 59417 h 4569668"/>
              <a:gd name="connsiteX7" fmla="*/ 640080 w 3564638"/>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4638" h="4569668">
                <a:moveTo>
                  <a:pt x="640080" y="0"/>
                </a:moveTo>
                <a:cubicBezTo>
                  <a:pt x="2255269" y="0"/>
                  <a:pt x="3564638" y="1309369"/>
                  <a:pt x="3564638" y="2924558"/>
                </a:cubicBezTo>
                <a:cubicBezTo>
                  <a:pt x="3564638" y="3530254"/>
                  <a:pt x="3380508" y="4092944"/>
                  <a:pt x="3065170" y="4559707"/>
                </a:cubicBezTo>
                <a:lnTo>
                  <a:pt x="3057720" y="4569668"/>
                </a:lnTo>
                <a:lnTo>
                  <a:pt x="0" y="4569668"/>
                </a:lnTo>
                <a:lnTo>
                  <a:pt x="0" y="72448"/>
                </a:lnTo>
                <a:lnTo>
                  <a:pt x="50679" y="59417"/>
                </a:lnTo>
                <a:cubicBezTo>
                  <a:pt x="241061" y="20459"/>
                  <a:pt x="438181" y="0"/>
                  <a:pt x="64008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 xmlns:a16="http://schemas.microsoft.com/office/drawing/2014/main" id="{9DBC4630-03DA-474F-BBCB-BA3AE6B317A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081982" y="-4332"/>
            <a:ext cx="4242816" cy="2454158"/>
          </a:xfrm>
          <a:custGeom>
            <a:avLst/>
            <a:gdLst>
              <a:gd name="connsiteX0" fmla="*/ 28633 w 4242816"/>
              <a:gd name="connsiteY0" fmla="*/ 0 h 2454158"/>
              <a:gd name="connsiteX1" fmla="*/ 4214183 w 4242816"/>
              <a:gd name="connsiteY1" fmla="*/ 0 h 2454158"/>
              <a:gd name="connsiteX2" fmla="*/ 4231864 w 4242816"/>
              <a:gd name="connsiteY2" fmla="*/ 115848 h 2454158"/>
              <a:gd name="connsiteX3" fmla="*/ 4242816 w 4242816"/>
              <a:gd name="connsiteY3" fmla="*/ 332750 h 2454158"/>
              <a:gd name="connsiteX4" fmla="*/ 2121408 w 4242816"/>
              <a:gd name="connsiteY4" fmla="*/ 2454158 h 2454158"/>
              <a:gd name="connsiteX5" fmla="*/ 0 w 4242816"/>
              <a:gd name="connsiteY5" fmla="*/ 332750 h 2454158"/>
              <a:gd name="connsiteX6" fmla="*/ 10953 w 4242816"/>
              <a:gd name="connsiteY6" fmla="*/ 115848 h 245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42816" h="2454158">
                <a:moveTo>
                  <a:pt x="28633" y="0"/>
                </a:moveTo>
                <a:lnTo>
                  <a:pt x="4214183" y="0"/>
                </a:lnTo>
                <a:lnTo>
                  <a:pt x="4231864" y="115848"/>
                </a:lnTo>
                <a:cubicBezTo>
                  <a:pt x="4239106" y="187164"/>
                  <a:pt x="4242816" y="259524"/>
                  <a:pt x="4242816" y="332750"/>
                </a:cubicBezTo>
                <a:cubicBezTo>
                  <a:pt x="4242816" y="1504371"/>
                  <a:pt x="3293029" y="2454158"/>
                  <a:pt x="2121408" y="2454158"/>
                </a:cubicBezTo>
                <a:cubicBezTo>
                  <a:pt x="949787" y="2454158"/>
                  <a:pt x="0" y="1504371"/>
                  <a:pt x="0" y="332750"/>
                </a:cubicBezTo>
                <a:cubicBezTo>
                  <a:pt x="0" y="259524"/>
                  <a:pt x="3710" y="187164"/>
                  <a:pt x="10953" y="115848"/>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5" name="Freeform: Shape 34">
            <a:extLst>
              <a:ext uri="{FF2B5EF4-FFF2-40B4-BE49-F238E27FC236}">
                <a16:creationId xmlns="" xmlns:a16="http://schemas.microsoft.com/office/drawing/2014/main" id="{D89DB1C0-FEEC-4CB6-88B2-F9C5562E09D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46574" y="0"/>
            <a:ext cx="3913632" cy="2285234"/>
          </a:xfrm>
          <a:custGeom>
            <a:avLst/>
            <a:gdLst>
              <a:gd name="connsiteX0" fmla="*/ 29691 w 3913632"/>
              <a:gd name="connsiteY0" fmla="*/ 0 h 2285234"/>
              <a:gd name="connsiteX1" fmla="*/ 3883942 w 3913632"/>
              <a:gd name="connsiteY1" fmla="*/ 0 h 2285234"/>
              <a:gd name="connsiteX2" fmla="*/ 3903529 w 3913632"/>
              <a:gd name="connsiteY2" fmla="*/ 128345 h 2285234"/>
              <a:gd name="connsiteX3" fmla="*/ 3913632 w 3913632"/>
              <a:gd name="connsiteY3" fmla="*/ 328418 h 2285234"/>
              <a:gd name="connsiteX4" fmla="*/ 1956816 w 3913632"/>
              <a:gd name="connsiteY4" fmla="*/ 2285234 h 2285234"/>
              <a:gd name="connsiteX5" fmla="*/ 0 w 3913632"/>
              <a:gd name="connsiteY5" fmla="*/ 328418 h 2285234"/>
              <a:gd name="connsiteX6" fmla="*/ 10103 w 3913632"/>
              <a:gd name="connsiteY6" fmla="*/ 128345 h 228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3632" h="2285234">
                <a:moveTo>
                  <a:pt x="29691" y="0"/>
                </a:moveTo>
                <a:lnTo>
                  <a:pt x="3883942" y="0"/>
                </a:lnTo>
                <a:lnTo>
                  <a:pt x="3903529" y="128345"/>
                </a:lnTo>
                <a:cubicBezTo>
                  <a:pt x="3910210" y="194127"/>
                  <a:pt x="3913632" y="260873"/>
                  <a:pt x="3913632" y="328418"/>
                </a:cubicBezTo>
                <a:cubicBezTo>
                  <a:pt x="3913632" y="1409138"/>
                  <a:pt x="3037536" y="2285234"/>
                  <a:pt x="1956816" y="2285234"/>
                </a:cubicBezTo>
                <a:cubicBezTo>
                  <a:pt x="876096" y="2285234"/>
                  <a:pt x="0" y="1409138"/>
                  <a:pt x="0" y="328418"/>
                </a:cubicBezTo>
                <a:cubicBezTo>
                  <a:pt x="0" y="260873"/>
                  <a:pt x="3422" y="194127"/>
                  <a:pt x="10103" y="12834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7" name="Oval 36">
            <a:extLst>
              <a:ext uri="{FF2B5EF4-FFF2-40B4-BE49-F238E27FC236}">
                <a16:creationId xmlns="" xmlns:a16="http://schemas.microsoft.com/office/drawing/2014/main" id="{78418A25-6EAC-4140-BFE6-284E1925B5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303117" y="615908"/>
            <a:ext cx="3182112" cy="3182112"/>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 xmlns:a16="http://schemas.microsoft.com/office/drawing/2014/main" id="{08163D1C-ED91-4D5F-A33B-CF1256B270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467709" y="780500"/>
            <a:ext cx="2852928" cy="285292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1" name="Freeform: Shape 40">
            <a:extLst>
              <a:ext uri="{FF2B5EF4-FFF2-40B4-BE49-F238E27FC236}">
                <a16:creationId xmlns="" xmlns:a16="http://schemas.microsoft.com/office/drawing/2014/main" id="{31103AB2-C090-458F-B752-294F23AFA8A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752568" y="-4331"/>
            <a:ext cx="3439432" cy="3785157"/>
          </a:xfrm>
          <a:custGeom>
            <a:avLst/>
            <a:gdLst>
              <a:gd name="connsiteX0" fmla="*/ 198262 w 3439432"/>
              <a:gd name="connsiteY0" fmla="*/ 0 h 3785157"/>
              <a:gd name="connsiteX1" fmla="*/ 3439432 w 3439432"/>
              <a:gd name="connsiteY1" fmla="*/ 0 h 3785157"/>
              <a:gd name="connsiteX2" fmla="*/ 3439432 w 3439432"/>
              <a:gd name="connsiteY2" fmla="*/ 3697836 h 3785157"/>
              <a:gd name="connsiteX3" fmla="*/ 3318024 w 3439432"/>
              <a:gd name="connsiteY3" fmla="*/ 3729054 h 3785157"/>
              <a:gd name="connsiteX4" fmla="*/ 2761488 w 3439432"/>
              <a:gd name="connsiteY4" fmla="*/ 3785157 h 3785157"/>
              <a:gd name="connsiteX5" fmla="*/ 0 w 3439432"/>
              <a:gd name="connsiteY5" fmla="*/ 1023669 h 3785157"/>
              <a:gd name="connsiteX6" fmla="*/ 124151 w 3439432"/>
              <a:gd name="connsiteY6" fmla="*/ 202487 h 378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9432" h="3785157">
                <a:moveTo>
                  <a:pt x="198262" y="0"/>
                </a:moveTo>
                <a:lnTo>
                  <a:pt x="3439432" y="0"/>
                </a:lnTo>
                <a:lnTo>
                  <a:pt x="3439432" y="3697836"/>
                </a:lnTo>
                <a:lnTo>
                  <a:pt x="3318024" y="3729054"/>
                </a:lnTo>
                <a:cubicBezTo>
                  <a:pt x="3138258" y="3765839"/>
                  <a:pt x="2952129" y="3785157"/>
                  <a:pt x="2761488" y="3785157"/>
                </a:cubicBezTo>
                <a:cubicBezTo>
                  <a:pt x="1236360" y="3785157"/>
                  <a:pt x="0" y="2548797"/>
                  <a:pt x="0" y="1023669"/>
                </a:cubicBezTo>
                <a:cubicBezTo>
                  <a:pt x="0" y="737708"/>
                  <a:pt x="43466" y="461898"/>
                  <a:pt x="124151" y="20248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3" name="Freeform: Shape 42">
            <a:extLst>
              <a:ext uri="{FF2B5EF4-FFF2-40B4-BE49-F238E27FC236}">
                <a16:creationId xmlns="" xmlns:a16="http://schemas.microsoft.com/office/drawing/2014/main" id="{83D471F3-782A-4BA1-9CAB-FF5CDF0A75E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918761" y="-4332"/>
            <a:ext cx="3273238" cy="3618965"/>
          </a:xfrm>
          <a:custGeom>
            <a:avLst/>
            <a:gdLst>
              <a:gd name="connsiteX0" fmla="*/ 210437 w 3273238"/>
              <a:gd name="connsiteY0" fmla="*/ 0 h 3618965"/>
              <a:gd name="connsiteX1" fmla="*/ 3273238 w 3273238"/>
              <a:gd name="connsiteY1" fmla="*/ 0 h 3618965"/>
              <a:gd name="connsiteX2" fmla="*/ 3273238 w 3273238"/>
              <a:gd name="connsiteY2" fmla="*/ 3526409 h 3618965"/>
              <a:gd name="connsiteX3" fmla="*/ 3118338 w 3273238"/>
              <a:gd name="connsiteY3" fmla="*/ 3566238 h 3618965"/>
              <a:gd name="connsiteX4" fmla="*/ 2595295 w 3273238"/>
              <a:gd name="connsiteY4" fmla="*/ 3618965 h 3618965"/>
              <a:gd name="connsiteX5" fmla="*/ 0 w 3273238"/>
              <a:gd name="connsiteY5" fmla="*/ 1023670 h 3618965"/>
              <a:gd name="connsiteX6" fmla="*/ 203951 w 3273238"/>
              <a:gd name="connsiteY6" fmla="*/ 13464 h 3618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3238" h="3618965">
                <a:moveTo>
                  <a:pt x="210437" y="0"/>
                </a:moveTo>
                <a:lnTo>
                  <a:pt x="3273238" y="0"/>
                </a:lnTo>
                <a:lnTo>
                  <a:pt x="3273238" y="3526409"/>
                </a:lnTo>
                <a:lnTo>
                  <a:pt x="3118338" y="3566238"/>
                </a:lnTo>
                <a:cubicBezTo>
                  <a:pt x="2949390" y="3600810"/>
                  <a:pt x="2774463" y="3618965"/>
                  <a:pt x="2595295" y="3618965"/>
                </a:cubicBezTo>
                <a:cubicBezTo>
                  <a:pt x="1161953" y="3618965"/>
                  <a:pt x="0" y="2457012"/>
                  <a:pt x="0" y="1023670"/>
                </a:cubicBezTo>
                <a:cubicBezTo>
                  <a:pt x="0" y="665335"/>
                  <a:pt x="72622" y="323961"/>
                  <a:pt x="203951" y="1346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AutoShape 2" descr="How do I make a desktop launcher for MATLAB in Linux? - MATLAB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2837" y="160338"/>
            <a:ext cx="3141106" cy="1187596"/>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100" y="2991028"/>
            <a:ext cx="2376635" cy="338611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84678" y="1322875"/>
            <a:ext cx="1856529" cy="174938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51510" y="326149"/>
            <a:ext cx="2561489" cy="2159170"/>
          </a:xfrm>
          <a:prstGeom prst="rect">
            <a:avLst/>
          </a:prstGeom>
        </p:spPr>
      </p:pic>
    </p:spTree>
    <p:extLst>
      <p:ext uri="{BB962C8B-B14F-4D97-AF65-F5344CB8AC3E}">
        <p14:creationId xmlns:p14="http://schemas.microsoft.com/office/powerpoint/2010/main" val="32239897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4" y="594912"/>
            <a:ext cx="8621582" cy="793213"/>
          </a:xfrm>
        </p:spPr>
        <p:txBody>
          <a:bodyPr anchor="ctr">
            <a:normAutofit fontScale="90000"/>
          </a:bodyPr>
          <a:lstStyle/>
          <a:p>
            <a:r>
              <a:rPr lang="en-US" dirty="0" smtClean="0">
                <a:latin typeface="Cooper Black" panose="0208090404030B020404" pitchFamily="18" charset="0"/>
                <a:cs typeface="Segoe UI" panose="020B0502040204020203" pitchFamily="34" charset="0"/>
              </a:rPr>
              <a:t>Code (train-image processing )</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0" y="1819215"/>
            <a:ext cx="11367357" cy="4820867"/>
          </a:xfrm>
        </p:spPr>
        <p:txBody>
          <a:bodyPr vert="horz" lIns="91440" tIns="45720" rIns="91440" bIns="45720" rtlCol="0" anchor="t">
            <a:normAutofit/>
          </a:bodyPr>
          <a:lstStyle/>
          <a:p>
            <a:pPr marL="0" indent="0">
              <a:buNone/>
            </a:pPr>
            <a:r>
              <a:rPr lang="en-US" b="1" dirty="0" smtClean="0">
                <a:latin typeface="Comic Sans MS" panose="030F0702030302020204" pitchFamily="66" charset="0"/>
                <a:cs typeface="Segoe UI" panose="020B0502040204020203" pitchFamily="34" charset="0"/>
              </a:rPr>
              <a:t> </a:t>
            </a: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sp>
        <p:nvSpPr>
          <p:cNvPr id="6" name="Rectangle 5"/>
          <p:cNvSpPr/>
          <p:nvPr/>
        </p:nvSpPr>
        <p:spPr>
          <a:xfrm>
            <a:off x="1877225" y="1388125"/>
            <a:ext cx="7958983" cy="5078313"/>
          </a:xfrm>
          <a:prstGeom prst="rect">
            <a:avLst/>
          </a:prstGeom>
        </p:spPr>
        <p:txBody>
          <a:bodyPr wrap="square">
            <a:spAutoFit/>
          </a:bodyPr>
          <a:lstStyle/>
          <a:p>
            <a:r>
              <a:rPr lang="en-IN" dirty="0" err="1">
                <a:solidFill>
                  <a:srgbClr val="000000"/>
                </a:solidFill>
                <a:latin typeface="Courier New" panose="02070309020205020404" pitchFamily="49" charset="0"/>
              </a:rPr>
              <a:t>foregroundDetector</a:t>
            </a:r>
            <a:r>
              <a:rPr lang="en-IN" dirty="0">
                <a:solidFill>
                  <a:srgbClr val="000000"/>
                </a:solidFill>
                <a:latin typeface="Courier New" panose="02070309020205020404" pitchFamily="49" charset="0"/>
              </a:rPr>
              <a:t> = </a:t>
            </a:r>
            <a:r>
              <a:rPr lang="en-IN" dirty="0" err="1">
                <a:solidFill>
                  <a:srgbClr val="000000"/>
                </a:solidFill>
                <a:latin typeface="Courier New" panose="02070309020205020404" pitchFamily="49" charset="0"/>
              </a:rPr>
              <a:t>vision.ForegroundDetector</a:t>
            </a:r>
            <a:r>
              <a:rPr lang="en-IN" dirty="0">
                <a:solidFill>
                  <a:srgbClr val="000000"/>
                </a:solidFill>
                <a:latin typeface="Courier New" panose="02070309020205020404" pitchFamily="49" charset="0"/>
              </a:rPr>
              <a:t>(</a:t>
            </a:r>
            <a:r>
              <a:rPr lang="en-IN" dirty="0">
                <a:solidFill>
                  <a:srgbClr val="A020F0"/>
                </a:solidFill>
                <a:latin typeface="Courier New" panose="02070309020205020404" pitchFamily="49" charset="0"/>
              </a:rPr>
              <a:t>'</a:t>
            </a:r>
            <a:r>
              <a:rPr lang="en-IN" dirty="0" err="1">
                <a:solidFill>
                  <a:srgbClr val="A020F0"/>
                </a:solidFill>
                <a:latin typeface="Courier New" panose="02070309020205020404" pitchFamily="49" charset="0"/>
              </a:rPr>
              <a:t>NumGaussians</a:t>
            </a:r>
            <a:r>
              <a:rPr lang="en-IN" dirty="0">
                <a:solidFill>
                  <a:srgbClr val="A020F0"/>
                </a:solidFill>
                <a:latin typeface="Courier New" panose="02070309020205020404" pitchFamily="49" charset="0"/>
              </a:rPr>
              <a:t>'</a:t>
            </a:r>
            <a:r>
              <a:rPr lang="en-IN" dirty="0">
                <a:solidFill>
                  <a:srgbClr val="000000"/>
                </a:solidFill>
                <a:latin typeface="Courier New" panose="02070309020205020404" pitchFamily="49" charset="0"/>
              </a:rPr>
              <a:t>, 3, </a:t>
            </a:r>
            <a:r>
              <a:rPr lang="en-IN" dirty="0">
                <a:solidFill>
                  <a:srgbClr val="0000FF"/>
                </a:solidFill>
                <a:latin typeface="Courier New" panose="02070309020205020404" pitchFamily="49" charset="0"/>
              </a:rPr>
              <a:t>...</a:t>
            </a:r>
          </a:p>
          <a:p>
            <a:r>
              <a:rPr lang="en-IN" dirty="0">
                <a:solidFill>
                  <a:srgbClr val="000000"/>
                </a:solidFill>
                <a:latin typeface="Courier New" panose="02070309020205020404" pitchFamily="49" charset="0"/>
              </a:rPr>
              <a:t>    </a:t>
            </a:r>
            <a:r>
              <a:rPr lang="en-IN" dirty="0">
                <a:solidFill>
                  <a:srgbClr val="A020F0"/>
                </a:solidFill>
                <a:latin typeface="Courier New" panose="02070309020205020404" pitchFamily="49" charset="0"/>
              </a:rPr>
              <a:t>'</a:t>
            </a:r>
            <a:r>
              <a:rPr lang="en-IN" dirty="0" err="1">
                <a:solidFill>
                  <a:srgbClr val="A020F0"/>
                </a:solidFill>
                <a:latin typeface="Courier New" panose="02070309020205020404" pitchFamily="49" charset="0"/>
              </a:rPr>
              <a:t>NumTrainingFrames</a:t>
            </a:r>
            <a:r>
              <a:rPr lang="en-IN" dirty="0">
                <a:solidFill>
                  <a:srgbClr val="A020F0"/>
                </a:solidFill>
                <a:latin typeface="Courier New" panose="02070309020205020404" pitchFamily="49" charset="0"/>
              </a:rPr>
              <a:t>'</a:t>
            </a:r>
            <a:r>
              <a:rPr lang="en-IN" dirty="0">
                <a:solidFill>
                  <a:srgbClr val="000000"/>
                </a:solidFill>
                <a:latin typeface="Courier New" panose="02070309020205020404" pitchFamily="49" charset="0"/>
              </a:rPr>
              <a:t>, 50);</a:t>
            </a:r>
          </a:p>
          <a:p>
            <a:r>
              <a:rPr lang="en-IN" dirty="0">
                <a:solidFill>
                  <a:srgbClr val="000000"/>
                </a:solidFill>
                <a:latin typeface="Courier New" panose="02070309020205020404" pitchFamily="49" charset="0"/>
              </a:rPr>
              <a:t> </a:t>
            </a:r>
          </a:p>
          <a:p>
            <a:r>
              <a:rPr lang="en-IN" dirty="0" err="1">
                <a:solidFill>
                  <a:srgbClr val="000000"/>
                </a:solidFill>
                <a:latin typeface="Courier New" panose="02070309020205020404" pitchFamily="49" charset="0"/>
              </a:rPr>
              <a:t>videoReader</a:t>
            </a:r>
            <a:r>
              <a:rPr lang="en-IN" dirty="0">
                <a:solidFill>
                  <a:srgbClr val="000000"/>
                </a:solidFill>
                <a:latin typeface="Courier New" panose="02070309020205020404" pitchFamily="49" charset="0"/>
              </a:rPr>
              <a:t> = </a:t>
            </a:r>
            <a:r>
              <a:rPr lang="en-IN" dirty="0" err="1">
                <a:solidFill>
                  <a:srgbClr val="000000"/>
                </a:solidFill>
                <a:latin typeface="Courier New" panose="02070309020205020404" pitchFamily="49" charset="0"/>
              </a:rPr>
              <a:t>VideoReader</a:t>
            </a:r>
            <a:r>
              <a:rPr lang="en-IN" dirty="0">
                <a:solidFill>
                  <a:srgbClr val="000000"/>
                </a:solidFill>
                <a:latin typeface="Courier New" panose="02070309020205020404" pitchFamily="49" charset="0"/>
              </a:rPr>
              <a:t>(</a:t>
            </a:r>
            <a:r>
              <a:rPr lang="en-IN" dirty="0">
                <a:solidFill>
                  <a:srgbClr val="A020F0"/>
                </a:solidFill>
                <a:latin typeface="Courier New" panose="02070309020205020404" pitchFamily="49" charset="0"/>
              </a:rPr>
              <a:t>'visiontraffic.avi'</a:t>
            </a:r>
            <a:r>
              <a:rPr lang="en-IN" dirty="0">
                <a:solidFill>
                  <a:srgbClr val="000000"/>
                </a:solidFill>
                <a:latin typeface="Courier New" panose="02070309020205020404" pitchFamily="49" charset="0"/>
              </a:rPr>
              <a:t>);</a:t>
            </a:r>
          </a:p>
          <a:p>
            <a:r>
              <a:rPr lang="en-IN" dirty="0" err="1">
                <a:solidFill>
                  <a:srgbClr val="000000"/>
                </a:solidFill>
                <a:latin typeface="Courier New" panose="02070309020205020404" pitchFamily="49" charset="0"/>
              </a:rPr>
              <a:t>wo</a:t>
            </a:r>
            <a:r>
              <a:rPr lang="en-IN" dirty="0">
                <a:solidFill>
                  <a:srgbClr val="000000"/>
                </a:solidFill>
                <a:latin typeface="Courier New" panose="02070309020205020404" pitchFamily="49" charset="0"/>
              </a:rPr>
              <a:t>=</a:t>
            </a:r>
            <a:r>
              <a:rPr lang="en-IN" dirty="0" err="1">
                <a:solidFill>
                  <a:srgbClr val="000000"/>
                </a:solidFill>
                <a:latin typeface="Courier New" panose="02070309020205020404" pitchFamily="49" charset="0"/>
              </a:rPr>
              <a:t>VideoWriter</a:t>
            </a:r>
            <a:r>
              <a:rPr lang="en-IN" dirty="0">
                <a:solidFill>
                  <a:srgbClr val="000000"/>
                </a:solidFill>
                <a:latin typeface="Courier New" panose="02070309020205020404" pitchFamily="49" charset="0"/>
              </a:rPr>
              <a:t>(</a:t>
            </a:r>
            <a:r>
              <a:rPr lang="en-IN" dirty="0">
                <a:solidFill>
                  <a:srgbClr val="A020F0"/>
                </a:solidFill>
                <a:latin typeface="Courier New" panose="02070309020205020404" pitchFamily="49" charset="0"/>
              </a:rPr>
              <a:t>'copy.avi'</a:t>
            </a:r>
            <a:r>
              <a:rPr lang="en-IN" dirty="0">
                <a:solidFill>
                  <a:srgbClr val="000000"/>
                </a:solidFill>
                <a:latin typeface="Courier New" panose="02070309020205020404" pitchFamily="49" charset="0"/>
              </a:rPr>
              <a:t>);</a:t>
            </a:r>
          </a:p>
          <a:p>
            <a:r>
              <a:rPr lang="en-IN" dirty="0">
                <a:solidFill>
                  <a:srgbClr val="000000"/>
                </a:solidFill>
                <a:latin typeface="Courier New" panose="02070309020205020404" pitchFamily="49" charset="0"/>
              </a:rPr>
              <a:t>open(</a:t>
            </a:r>
            <a:r>
              <a:rPr lang="en-IN" dirty="0" err="1">
                <a:solidFill>
                  <a:srgbClr val="000000"/>
                </a:solidFill>
                <a:latin typeface="Courier New" panose="02070309020205020404" pitchFamily="49" charset="0"/>
              </a:rPr>
              <a:t>wo</a:t>
            </a:r>
            <a:r>
              <a:rPr lang="en-IN" dirty="0">
                <a:solidFill>
                  <a:srgbClr val="000000"/>
                </a:solidFill>
                <a:latin typeface="Courier New" panose="02070309020205020404" pitchFamily="49" charset="0"/>
              </a:rPr>
              <a:t>);</a:t>
            </a:r>
          </a:p>
          <a:p>
            <a:r>
              <a:rPr lang="en-IN" dirty="0">
                <a:solidFill>
                  <a:srgbClr val="0000FF"/>
                </a:solidFill>
                <a:latin typeface="Courier New" panose="02070309020205020404" pitchFamily="49" charset="0"/>
              </a:rPr>
              <a:t>for</a:t>
            </a:r>
            <a:r>
              <a:rPr lang="en-IN" dirty="0">
                <a:solidFill>
                  <a:srgbClr val="000000"/>
                </a:solidFill>
                <a:latin typeface="Courier New" panose="02070309020205020404" pitchFamily="49" charset="0"/>
              </a:rPr>
              <a:t> </a:t>
            </a:r>
            <a:r>
              <a:rPr lang="en-IN" dirty="0" err="1">
                <a:solidFill>
                  <a:srgbClr val="000000"/>
                </a:solidFill>
                <a:latin typeface="Courier New" panose="02070309020205020404" pitchFamily="49" charset="0"/>
              </a:rPr>
              <a:t>i</a:t>
            </a:r>
            <a:r>
              <a:rPr lang="en-IN" dirty="0">
                <a:solidFill>
                  <a:srgbClr val="000000"/>
                </a:solidFill>
                <a:latin typeface="Courier New" panose="02070309020205020404" pitchFamily="49" charset="0"/>
              </a:rPr>
              <a:t> = 1:300</a:t>
            </a:r>
          </a:p>
          <a:p>
            <a:r>
              <a:rPr lang="en-US" dirty="0">
                <a:solidFill>
                  <a:srgbClr val="000000"/>
                </a:solidFill>
                <a:latin typeface="Courier New" panose="02070309020205020404" pitchFamily="49" charset="0"/>
              </a:rPr>
              <a:t>    frame = </a:t>
            </a:r>
            <a:r>
              <a:rPr lang="en-US" dirty="0" err="1">
                <a:solidFill>
                  <a:srgbClr val="000000"/>
                </a:solidFill>
                <a:latin typeface="Courier New" panose="02070309020205020404" pitchFamily="49" charset="0"/>
              </a:rPr>
              <a:t>readFrame</a:t>
            </a:r>
            <a:r>
              <a:rPr lang="en-US" dirty="0">
                <a:solidFill>
                  <a:srgbClr val="000000"/>
                </a:solidFill>
                <a:latin typeface="Courier New" panose="02070309020205020404" pitchFamily="49" charset="0"/>
              </a:rPr>
              <a:t>(</a:t>
            </a:r>
            <a:r>
              <a:rPr lang="en-US" dirty="0" err="1">
                <a:solidFill>
                  <a:srgbClr val="000000"/>
                </a:solidFill>
                <a:latin typeface="Courier New" panose="02070309020205020404" pitchFamily="49" charset="0"/>
              </a:rPr>
              <a:t>videoReader</a:t>
            </a:r>
            <a:r>
              <a:rPr lang="en-US" dirty="0">
                <a:solidFill>
                  <a:srgbClr val="000000"/>
                </a:solidFill>
                <a:latin typeface="Courier New" panose="02070309020205020404" pitchFamily="49" charset="0"/>
              </a:rPr>
              <a:t>); </a:t>
            </a:r>
            <a:r>
              <a:rPr lang="en-US" dirty="0">
                <a:solidFill>
                  <a:srgbClr val="3C763D"/>
                </a:solidFill>
                <a:latin typeface="Courier New" panose="02070309020205020404" pitchFamily="49" charset="0"/>
              </a:rPr>
              <a:t>% read the next video frame</a:t>
            </a:r>
          </a:p>
          <a:p>
            <a:r>
              <a:rPr lang="en-IN" dirty="0">
                <a:solidFill>
                  <a:srgbClr val="000000"/>
                </a:solidFill>
                <a:latin typeface="Courier New" panose="02070309020205020404" pitchFamily="49" charset="0"/>
              </a:rPr>
              <a:t>    foreground = step(</a:t>
            </a:r>
            <a:r>
              <a:rPr lang="en-IN" dirty="0" err="1">
                <a:solidFill>
                  <a:srgbClr val="000000"/>
                </a:solidFill>
                <a:latin typeface="Courier New" panose="02070309020205020404" pitchFamily="49" charset="0"/>
              </a:rPr>
              <a:t>foregroundDetector</a:t>
            </a:r>
            <a:r>
              <a:rPr lang="en-IN" dirty="0">
                <a:solidFill>
                  <a:srgbClr val="000000"/>
                </a:solidFill>
                <a:latin typeface="Courier New" panose="02070309020205020404" pitchFamily="49" charset="0"/>
              </a:rPr>
              <a:t>, frame);</a:t>
            </a:r>
          </a:p>
          <a:p>
            <a:r>
              <a:rPr lang="en-IN" dirty="0">
                <a:solidFill>
                  <a:srgbClr val="0000FF"/>
                </a:solidFill>
                <a:latin typeface="Courier New" panose="02070309020205020404" pitchFamily="49" charset="0"/>
              </a:rPr>
              <a:t>end</a:t>
            </a:r>
          </a:p>
          <a:p>
            <a:r>
              <a:rPr lang="en-US" dirty="0">
                <a:solidFill>
                  <a:srgbClr val="000000"/>
                </a:solidFill>
                <a:latin typeface="Courier New" panose="02070309020205020404" pitchFamily="49" charset="0"/>
              </a:rPr>
              <a:t>figure; </a:t>
            </a:r>
            <a:r>
              <a:rPr lang="en-US" dirty="0" err="1">
                <a:solidFill>
                  <a:srgbClr val="000000"/>
                </a:solidFill>
                <a:latin typeface="Courier New" panose="02070309020205020404" pitchFamily="49" charset="0"/>
              </a:rPr>
              <a:t>imshow</a:t>
            </a:r>
            <a:r>
              <a:rPr lang="en-US" dirty="0">
                <a:solidFill>
                  <a:srgbClr val="000000"/>
                </a:solidFill>
                <a:latin typeface="Courier New" panose="02070309020205020404" pitchFamily="49" charset="0"/>
              </a:rPr>
              <a:t>(frame); title(</a:t>
            </a:r>
            <a:r>
              <a:rPr lang="en-US" dirty="0">
                <a:solidFill>
                  <a:srgbClr val="A020F0"/>
                </a:solidFill>
                <a:latin typeface="Courier New" panose="02070309020205020404" pitchFamily="49" charset="0"/>
              </a:rPr>
              <a:t>'Video Frame'</a:t>
            </a:r>
            <a:r>
              <a:rPr lang="en-US" dirty="0">
                <a:solidFill>
                  <a:srgbClr val="000000"/>
                </a:solidFill>
                <a:latin typeface="Courier New" panose="02070309020205020404" pitchFamily="49" charset="0"/>
              </a:rPr>
              <a:t>);</a:t>
            </a:r>
          </a:p>
          <a:p>
            <a:r>
              <a:rPr lang="en-IN" dirty="0">
                <a:solidFill>
                  <a:srgbClr val="000000"/>
                </a:solidFill>
                <a:latin typeface="Courier New" panose="02070309020205020404" pitchFamily="49" charset="0"/>
              </a:rPr>
              <a:t>figure; </a:t>
            </a:r>
            <a:r>
              <a:rPr lang="en-IN" dirty="0" err="1">
                <a:solidFill>
                  <a:srgbClr val="000000"/>
                </a:solidFill>
                <a:latin typeface="Courier New" panose="02070309020205020404" pitchFamily="49" charset="0"/>
              </a:rPr>
              <a:t>imshow</a:t>
            </a:r>
            <a:r>
              <a:rPr lang="en-IN" dirty="0">
                <a:solidFill>
                  <a:srgbClr val="000000"/>
                </a:solidFill>
                <a:latin typeface="Courier New" panose="02070309020205020404" pitchFamily="49" charset="0"/>
              </a:rPr>
              <a:t>(foreground); title(</a:t>
            </a:r>
            <a:r>
              <a:rPr lang="en-IN" dirty="0">
                <a:solidFill>
                  <a:srgbClr val="A020F0"/>
                </a:solidFill>
                <a:latin typeface="Courier New" panose="02070309020205020404" pitchFamily="49" charset="0"/>
              </a:rPr>
              <a:t>'Foreground'</a:t>
            </a:r>
            <a:r>
              <a:rPr lang="en-IN" dirty="0">
                <a:solidFill>
                  <a:srgbClr val="000000"/>
                </a:solidFill>
                <a:latin typeface="Courier New" panose="02070309020205020404" pitchFamily="49" charset="0"/>
              </a:rPr>
              <a:t>);</a:t>
            </a:r>
          </a:p>
          <a:p>
            <a:r>
              <a:rPr lang="en-IN" dirty="0">
                <a:solidFill>
                  <a:srgbClr val="000000"/>
                </a:solidFill>
                <a:latin typeface="Courier New" panose="02070309020205020404" pitchFamily="49" charset="0"/>
              </a:rPr>
              <a:t>se = </a:t>
            </a:r>
            <a:r>
              <a:rPr lang="en-IN" dirty="0" err="1">
                <a:solidFill>
                  <a:srgbClr val="000000"/>
                </a:solidFill>
                <a:latin typeface="Courier New" panose="02070309020205020404" pitchFamily="49" charset="0"/>
              </a:rPr>
              <a:t>strel</a:t>
            </a:r>
            <a:r>
              <a:rPr lang="en-IN" dirty="0">
                <a:solidFill>
                  <a:srgbClr val="000000"/>
                </a:solidFill>
                <a:latin typeface="Courier New" panose="02070309020205020404" pitchFamily="49" charset="0"/>
              </a:rPr>
              <a:t>(</a:t>
            </a:r>
            <a:r>
              <a:rPr lang="en-IN" dirty="0">
                <a:solidFill>
                  <a:srgbClr val="A020F0"/>
                </a:solidFill>
                <a:latin typeface="Courier New" panose="02070309020205020404" pitchFamily="49" charset="0"/>
              </a:rPr>
              <a:t>'square'</a:t>
            </a:r>
            <a:r>
              <a:rPr lang="en-IN" dirty="0">
                <a:solidFill>
                  <a:srgbClr val="000000"/>
                </a:solidFill>
                <a:latin typeface="Courier New" panose="02070309020205020404" pitchFamily="49" charset="0"/>
              </a:rPr>
              <a:t>, 3);</a:t>
            </a:r>
          </a:p>
          <a:p>
            <a:r>
              <a:rPr lang="en-IN" dirty="0" err="1">
                <a:solidFill>
                  <a:srgbClr val="000000"/>
                </a:solidFill>
                <a:latin typeface="Courier New" panose="02070309020205020404" pitchFamily="49" charset="0"/>
              </a:rPr>
              <a:t>filteredForeground</a:t>
            </a:r>
            <a:r>
              <a:rPr lang="en-IN" dirty="0">
                <a:solidFill>
                  <a:srgbClr val="000000"/>
                </a:solidFill>
                <a:latin typeface="Courier New" panose="02070309020205020404" pitchFamily="49" charset="0"/>
              </a:rPr>
              <a:t> = </a:t>
            </a:r>
            <a:r>
              <a:rPr lang="en-IN" dirty="0" err="1">
                <a:solidFill>
                  <a:srgbClr val="000000"/>
                </a:solidFill>
                <a:latin typeface="Courier New" panose="02070309020205020404" pitchFamily="49" charset="0"/>
              </a:rPr>
              <a:t>imopen</a:t>
            </a:r>
            <a:r>
              <a:rPr lang="en-IN" dirty="0">
                <a:solidFill>
                  <a:srgbClr val="000000"/>
                </a:solidFill>
                <a:latin typeface="Courier New" panose="02070309020205020404" pitchFamily="49" charset="0"/>
              </a:rPr>
              <a:t>(foreground, se);</a:t>
            </a:r>
          </a:p>
          <a:p>
            <a:r>
              <a:rPr lang="en-US" dirty="0">
                <a:solidFill>
                  <a:srgbClr val="000000"/>
                </a:solidFill>
                <a:latin typeface="Courier New" panose="02070309020205020404" pitchFamily="49" charset="0"/>
              </a:rPr>
              <a:t>figure; </a:t>
            </a:r>
            <a:r>
              <a:rPr lang="en-US" dirty="0" err="1">
                <a:solidFill>
                  <a:srgbClr val="000000"/>
                </a:solidFill>
                <a:latin typeface="Courier New" panose="02070309020205020404" pitchFamily="49" charset="0"/>
              </a:rPr>
              <a:t>imshow</a:t>
            </a:r>
            <a:r>
              <a:rPr lang="en-US" dirty="0">
                <a:solidFill>
                  <a:srgbClr val="000000"/>
                </a:solidFill>
                <a:latin typeface="Courier New" panose="02070309020205020404" pitchFamily="49" charset="0"/>
              </a:rPr>
              <a:t>(</a:t>
            </a:r>
            <a:r>
              <a:rPr lang="en-US" dirty="0" err="1">
                <a:solidFill>
                  <a:srgbClr val="000000"/>
                </a:solidFill>
                <a:latin typeface="Courier New" panose="02070309020205020404" pitchFamily="49" charset="0"/>
              </a:rPr>
              <a:t>filteredForeground</a:t>
            </a:r>
            <a:r>
              <a:rPr lang="en-US" dirty="0">
                <a:solidFill>
                  <a:srgbClr val="000000"/>
                </a:solidFill>
                <a:latin typeface="Courier New" panose="02070309020205020404" pitchFamily="49" charset="0"/>
              </a:rPr>
              <a:t>); title(</a:t>
            </a:r>
            <a:r>
              <a:rPr lang="en-US" dirty="0">
                <a:solidFill>
                  <a:srgbClr val="A020F0"/>
                </a:solidFill>
                <a:latin typeface="Courier New" panose="02070309020205020404" pitchFamily="49" charset="0"/>
              </a:rPr>
              <a:t>'Clean Foreground'</a:t>
            </a:r>
            <a:r>
              <a:rPr lang="en-US" dirty="0">
                <a:solidFill>
                  <a:srgbClr val="000000"/>
                </a:solidFill>
                <a:latin typeface="Courier New" panose="02070309020205020404" pitchFamily="49" charset="0"/>
              </a:rPr>
              <a:t>);</a:t>
            </a:r>
          </a:p>
        </p:txBody>
      </p:sp>
    </p:spTree>
    <p:extLst>
      <p:ext uri="{BB962C8B-B14F-4D97-AF65-F5344CB8AC3E}">
        <p14:creationId xmlns:p14="http://schemas.microsoft.com/office/powerpoint/2010/main" val="12388967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3" y="594912"/>
            <a:ext cx="8416483" cy="793213"/>
          </a:xfrm>
        </p:spPr>
        <p:txBody>
          <a:bodyPr anchor="ctr">
            <a:normAutofit fontScale="90000"/>
          </a:bodyPr>
          <a:lstStyle/>
          <a:p>
            <a:r>
              <a:rPr lang="en-US" dirty="0" smtClean="0">
                <a:latin typeface="Cooper Black" panose="0208090404030B020404" pitchFamily="18" charset="0"/>
                <a:cs typeface="Segoe UI" panose="020B0502040204020203" pitchFamily="34" charset="0"/>
              </a:rPr>
              <a:t>Code (train-image processing)</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r>
              <a:rPr lang="en-US" b="1" dirty="0" smtClean="0">
                <a:latin typeface="Comic Sans MS" panose="030F0702030302020204" pitchFamily="66" charset="0"/>
                <a:cs typeface="Segoe UI" panose="020B0502040204020203" pitchFamily="34" charset="0"/>
              </a:rPr>
              <a:t> </a:t>
            </a: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sp>
        <p:nvSpPr>
          <p:cNvPr id="5" name="Rectangle 4"/>
          <p:cNvSpPr/>
          <p:nvPr/>
        </p:nvSpPr>
        <p:spPr>
          <a:xfrm>
            <a:off x="1672127" y="1506619"/>
            <a:ext cx="8420456" cy="5078313"/>
          </a:xfrm>
          <a:prstGeom prst="rect">
            <a:avLst/>
          </a:prstGeom>
        </p:spPr>
        <p:txBody>
          <a:bodyPr wrap="square">
            <a:spAutoFit/>
          </a:bodyPr>
          <a:lstStyle/>
          <a:p>
            <a:r>
              <a:rPr lang="en-IN" dirty="0" err="1">
                <a:solidFill>
                  <a:srgbClr val="000000"/>
                </a:solidFill>
                <a:latin typeface="Courier New" panose="02070309020205020404" pitchFamily="49" charset="0"/>
              </a:rPr>
              <a:t>blobAnalysis</a:t>
            </a:r>
            <a:r>
              <a:rPr lang="en-IN" dirty="0">
                <a:solidFill>
                  <a:srgbClr val="000000"/>
                </a:solidFill>
                <a:latin typeface="Courier New" panose="02070309020205020404" pitchFamily="49" charset="0"/>
              </a:rPr>
              <a:t> = </a:t>
            </a:r>
            <a:r>
              <a:rPr lang="en-IN" dirty="0" err="1">
                <a:solidFill>
                  <a:srgbClr val="000000"/>
                </a:solidFill>
                <a:latin typeface="Courier New" panose="02070309020205020404" pitchFamily="49" charset="0"/>
              </a:rPr>
              <a:t>vision.BlobAnalysis</a:t>
            </a:r>
            <a:r>
              <a:rPr lang="en-IN" dirty="0">
                <a:solidFill>
                  <a:srgbClr val="000000"/>
                </a:solidFill>
                <a:latin typeface="Courier New" panose="02070309020205020404" pitchFamily="49" charset="0"/>
              </a:rPr>
              <a:t>(</a:t>
            </a:r>
            <a:r>
              <a:rPr lang="en-IN" dirty="0">
                <a:solidFill>
                  <a:srgbClr val="A020F0"/>
                </a:solidFill>
                <a:latin typeface="Courier New" panose="02070309020205020404" pitchFamily="49" charset="0"/>
              </a:rPr>
              <a:t>'</a:t>
            </a:r>
            <a:r>
              <a:rPr lang="en-IN" dirty="0" err="1">
                <a:solidFill>
                  <a:srgbClr val="A020F0"/>
                </a:solidFill>
                <a:latin typeface="Courier New" panose="02070309020205020404" pitchFamily="49" charset="0"/>
              </a:rPr>
              <a:t>BoundingBoxOutputPort</a:t>
            </a:r>
            <a:r>
              <a:rPr lang="en-IN" dirty="0">
                <a:solidFill>
                  <a:srgbClr val="A020F0"/>
                </a:solidFill>
                <a:latin typeface="Courier New" panose="02070309020205020404" pitchFamily="49" charset="0"/>
              </a:rPr>
              <a:t>'</a:t>
            </a:r>
            <a:r>
              <a:rPr lang="en-IN" dirty="0">
                <a:solidFill>
                  <a:srgbClr val="000000"/>
                </a:solidFill>
                <a:latin typeface="Courier New" panose="02070309020205020404" pitchFamily="49" charset="0"/>
              </a:rPr>
              <a:t>, true, </a:t>
            </a:r>
            <a:r>
              <a:rPr lang="en-IN" dirty="0">
                <a:solidFill>
                  <a:srgbClr val="0000FF"/>
                </a:solidFill>
                <a:latin typeface="Courier New" panose="02070309020205020404" pitchFamily="49" charset="0"/>
              </a:rPr>
              <a:t>...</a:t>
            </a:r>
          </a:p>
          <a:p>
            <a:r>
              <a:rPr lang="en-IN" dirty="0">
                <a:solidFill>
                  <a:srgbClr val="000000"/>
                </a:solidFill>
                <a:latin typeface="Courier New" panose="02070309020205020404" pitchFamily="49" charset="0"/>
              </a:rPr>
              <a:t>    </a:t>
            </a:r>
            <a:r>
              <a:rPr lang="en-IN" dirty="0">
                <a:solidFill>
                  <a:srgbClr val="A020F0"/>
                </a:solidFill>
                <a:latin typeface="Courier New" panose="02070309020205020404" pitchFamily="49" charset="0"/>
              </a:rPr>
              <a:t>'</a:t>
            </a:r>
            <a:r>
              <a:rPr lang="en-IN" dirty="0" err="1">
                <a:solidFill>
                  <a:srgbClr val="A020F0"/>
                </a:solidFill>
                <a:latin typeface="Courier New" panose="02070309020205020404" pitchFamily="49" charset="0"/>
              </a:rPr>
              <a:t>AreaOutputPort</a:t>
            </a:r>
            <a:r>
              <a:rPr lang="en-IN" dirty="0">
                <a:solidFill>
                  <a:srgbClr val="A020F0"/>
                </a:solidFill>
                <a:latin typeface="Courier New" panose="02070309020205020404" pitchFamily="49" charset="0"/>
              </a:rPr>
              <a:t>'</a:t>
            </a:r>
            <a:r>
              <a:rPr lang="en-IN" dirty="0">
                <a:solidFill>
                  <a:srgbClr val="000000"/>
                </a:solidFill>
                <a:latin typeface="Courier New" panose="02070309020205020404" pitchFamily="49" charset="0"/>
              </a:rPr>
              <a:t>, false, </a:t>
            </a:r>
            <a:r>
              <a:rPr lang="en-IN" dirty="0">
                <a:solidFill>
                  <a:srgbClr val="A020F0"/>
                </a:solidFill>
                <a:latin typeface="Courier New" panose="02070309020205020404" pitchFamily="49" charset="0"/>
              </a:rPr>
              <a:t>'</a:t>
            </a:r>
            <a:r>
              <a:rPr lang="en-IN" dirty="0" err="1">
                <a:solidFill>
                  <a:srgbClr val="A020F0"/>
                </a:solidFill>
                <a:latin typeface="Courier New" panose="02070309020205020404" pitchFamily="49" charset="0"/>
              </a:rPr>
              <a:t>CentroidOutputPort</a:t>
            </a:r>
            <a:r>
              <a:rPr lang="en-IN" dirty="0">
                <a:solidFill>
                  <a:srgbClr val="A020F0"/>
                </a:solidFill>
                <a:latin typeface="Courier New" panose="02070309020205020404" pitchFamily="49" charset="0"/>
              </a:rPr>
              <a:t>'</a:t>
            </a:r>
            <a:r>
              <a:rPr lang="en-IN" dirty="0">
                <a:solidFill>
                  <a:srgbClr val="000000"/>
                </a:solidFill>
                <a:latin typeface="Courier New" panose="02070309020205020404" pitchFamily="49" charset="0"/>
              </a:rPr>
              <a:t>, false, </a:t>
            </a:r>
            <a:r>
              <a:rPr lang="en-IN" dirty="0">
                <a:solidFill>
                  <a:srgbClr val="0000FF"/>
                </a:solidFill>
                <a:latin typeface="Courier New" panose="02070309020205020404" pitchFamily="49" charset="0"/>
              </a:rPr>
              <a:t>...</a:t>
            </a:r>
          </a:p>
          <a:p>
            <a:r>
              <a:rPr lang="en-IN" dirty="0">
                <a:solidFill>
                  <a:srgbClr val="000000"/>
                </a:solidFill>
                <a:latin typeface="Courier New" panose="02070309020205020404" pitchFamily="49" charset="0"/>
              </a:rPr>
              <a:t>    </a:t>
            </a:r>
            <a:r>
              <a:rPr lang="en-IN" dirty="0">
                <a:solidFill>
                  <a:srgbClr val="A020F0"/>
                </a:solidFill>
                <a:latin typeface="Courier New" panose="02070309020205020404" pitchFamily="49" charset="0"/>
              </a:rPr>
              <a:t>'</a:t>
            </a:r>
            <a:r>
              <a:rPr lang="en-IN" dirty="0" err="1">
                <a:solidFill>
                  <a:srgbClr val="A020F0"/>
                </a:solidFill>
                <a:latin typeface="Courier New" panose="02070309020205020404" pitchFamily="49" charset="0"/>
              </a:rPr>
              <a:t>MinimumBlobArea</a:t>
            </a:r>
            <a:r>
              <a:rPr lang="en-IN" dirty="0">
                <a:solidFill>
                  <a:srgbClr val="A020F0"/>
                </a:solidFill>
                <a:latin typeface="Courier New" panose="02070309020205020404" pitchFamily="49" charset="0"/>
              </a:rPr>
              <a:t>'</a:t>
            </a:r>
            <a:r>
              <a:rPr lang="en-IN" dirty="0">
                <a:solidFill>
                  <a:srgbClr val="000000"/>
                </a:solidFill>
                <a:latin typeface="Courier New" panose="02070309020205020404" pitchFamily="49" charset="0"/>
              </a:rPr>
              <a:t>, 150);</a:t>
            </a:r>
          </a:p>
          <a:p>
            <a:r>
              <a:rPr lang="en-IN" dirty="0" err="1">
                <a:solidFill>
                  <a:srgbClr val="000000"/>
                </a:solidFill>
                <a:latin typeface="Courier New" panose="02070309020205020404" pitchFamily="49" charset="0"/>
              </a:rPr>
              <a:t>bbox</a:t>
            </a:r>
            <a:r>
              <a:rPr lang="en-IN" dirty="0">
                <a:solidFill>
                  <a:srgbClr val="000000"/>
                </a:solidFill>
                <a:latin typeface="Courier New" panose="02070309020205020404" pitchFamily="49" charset="0"/>
              </a:rPr>
              <a:t> = step(</a:t>
            </a:r>
            <a:r>
              <a:rPr lang="en-IN" dirty="0" err="1">
                <a:solidFill>
                  <a:srgbClr val="000000"/>
                </a:solidFill>
                <a:latin typeface="Courier New" panose="02070309020205020404" pitchFamily="49" charset="0"/>
              </a:rPr>
              <a:t>blobAnalysis</a:t>
            </a:r>
            <a:r>
              <a:rPr lang="en-IN" dirty="0">
                <a:solidFill>
                  <a:srgbClr val="000000"/>
                </a:solidFill>
                <a:latin typeface="Courier New" panose="02070309020205020404" pitchFamily="49" charset="0"/>
              </a:rPr>
              <a:t>, </a:t>
            </a:r>
            <a:r>
              <a:rPr lang="en-IN" dirty="0" err="1">
                <a:solidFill>
                  <a:srgbClr val="000000"/>
                </a:solidFill>
                <a:latin typeface="Courier New" panose="02070309020205020404" pitchFamily="49" charset="0"/>
              </a:rPr>
              <a:t>filteredForeground</a:t>
            </a:r>
            <a:r>
              <a:rPr lang="en-IN" dirty="0">
                <a:solidFill>
                  <a:srgbClr val="000000"/>
                </a:solidFill>
                <a:latin typeface="Courier New" panose="02070309020205020404" pitchFamily="49" charset="0"/>
              </a:rPr>
              <a:t>);</a:t>
            </a:r>
          </a:p>
          <a:p>
            <a:r>
              <a:rPr lang="en-US" dirty="0">
                <a:solidFill>
                  <a:srgbClr val="000000"/>
                </a:solidFill>
                <a:latin typeface="Courier New" panose="02070309020205020404" pitchFamily="49" charset="0"/>
              </a:rPr>
              <a:t>result = </a:t>
            </a:r>
            <a:r>
              <a:rPr lang="en-US" dirty="0" err="1">
                <a:solidFill>
                  <a:srgbClr val="000000"/>
                </a:solidFill>
                <a:latin typeface="Courier New" panose="02070309020205020404" pitchFamily="49" charset="0"/>
              </a:rPr>
              <a:t>insertShape</a:t>
            </a:r>
            <a:r>
              <a:rPr lang="en-US" dirty="0">
                <a:solidFill>
                  <a:srgbClr val="000000"/>
                </a:solidFill>
                <a:latin typeface="Courier New" panose="02070309020205020404" pitchFamily="49" charset="0"/>
              </a:rPr>
              <a:t>(frame, </a:t>
            </a:r>
            <a:r>
              <a:rPr lang="en-US" dirty="0">
                <a:solidFill>
                  <a:srgbClr val="A020F0"/>
                </a:solidFill>
                <a:latin typeface="Courier New" panose="02070309020205020404" pitchFamily="49" charset="0"/>
              </a:rPr>
              <a:t>'Rectangle'</a:t>
            </a:r>
            <a:r>
              <a:rPr lang="en-US" dirty="0">
                <a:solidFill>
                  <a:srgbClr val="000000"/>
                </a:solidFill>
                <a:latin typeface="Courier New" panose="02070309020205020404" pitchFamily="49" charset="0"/>
              </a:rPr>
              <a:t>, </a:t>
            </a:r>
            <a:r>
              <a:rPr lang="en-US" dirty="0" err="1">
                <a:solidFill>
                  <a:srgbClr val="000000"/>
                </a:solidFill>
                <a:latin typeface="Courier New" panose="02070309020205020404" pitchFamily="49" charset="0"/>
              </a:rPr>
              <a:t>bbox</a:t>
            </a:r>
            <a:r>
              <a:rPr lang="en-US" dirty="0">
                <a:solidFill>
                  <a:srgbClr val="000000"/>
                </a:solidFill>
                <a:latin typeface="Courier New" panose="02070309020205020404" pitchFamily="49" charset="0"/>
              </a:rPr>
              <a:t>, </a:t>
            </a:r>
            <a:r>
              <a:rPr lang="en-US" dirty="0">
                <a:solidFill>
                  <a:srgbClr val="A020F0"/>
                </a:solidFill>
                <a:latin typeface="Courier New" panose="02070309020205020404" pitchFamily="49" charset="0"/>
              </a:rPr>
              <a:t>'Color'</a:t>
            </a:r>
            <a:r>
              <a:rPr lang="en-US" dirty="0">
                <a:solidFill>
                  <a:srgbClr val="000000"/>
                </a:solidFill>
                <a:latin typeface="Courier New" panose="02070309020205020404" pitchFamily="49" charset="0"/>
              </a:rPr>
              <a:t>, </a:t>
            </a:r>
            <a:r>
              <a:rPr lang="en-US" dirty="0">
                <a:solidFill>
                  <a:srgbClr val="A020F0"/>
                </a:solidFill>
                <a:latin typeface="Courier New" panose="02070309020205020404" pitchFamily="49" charset="0"/>
              </a:rPr>
              <a:t>'green'</a:t>
            </a:r>
            <a:r>
              <a:rPr lang="en-US" dirty="0">
                <a:solidFill>
                  <a:srgbClr val="000000"/>
                </a:solidFill>
                <a:latin typeface="Courier New" panose="02070309020205020404" pitchFamily="49" charset="0"/>
              </a:rPr>
              <a:t>);</a:t>
            </a:r>
          </a:p>
          <a:p>
            <a:r>
              <a:rPr lang="en-IN" dirty="0" err="1">
                <a:solidFill>
                  <a:srgbClr val="000000"/>
                </a:solidFill>
                <a:latin typeface="Courier New" panose="02070309020205020404" pitchFamily="49" charset="0"/>
              </a:rPr>
              <a:t>numCars</a:t>
            </a:r>
            <a:r>
              <a:rPr lang="en-IN" dirty="0">
                <a:solidFill>
                  <a:srgbClr val="000000"/>
                </a:solidFill>
                <a:latin typeface="Courier New" panose="02070309020205020404" pitchFamily="49" charset="0"/>
              </a:rPr>
              <a:t> = size(</a:t>
            </a:r>
            <a:r>
              <a:rPr lang="en-IN" dirty="0" err="1">
                <a:solidFill>
                  <a:srgbClr val="000000"/>
                </a:solidFill>
                <a:latin typeface="Courier New" panose="02070309020205020404" pitchFamily="49" charset="0"/>
              </a:rPr>
              <a:t>bbox</a:t>
            </a:r>
            <a:r>
              <a:rPr lang="en-IN" dirty="0">
                <a:solidFill>
                  <a:srgbClr val="000000"/>
                </a:solidFill>
                <a:latin typeface="Courier New" panose="02070309020205020404" pitchFamily="49" charset="0"/>
              </a:rPr>
              <a:t>, 1);</a:t>
            </a:r>
          </a:p>
          <a:p>
            <a:r>
              <a:rPr lang="en-US" dirty="0">
                <a:solidFill>
                  <a:srgbClr val="000000"/>
                </a:solidFill>
                <a:latin typeface="Courier New" panose="02070309020205020404" pitchFamily="49" charset="0"/>
              </a:rPr>
              <a:t>result = </a:t>
            </a:r>
            <a:r>
              <a:rPr lang="en-US" dirty="0" err="1">
                <a:solidFill>
                  <a:srgbClr val="000000"/>
                </a:solidFill>
                <a:latin typeface="Courier New" panose="02070309020205020404" pitchFamily="49" charset="0"/>
              </a:rPr>
              <a:t>insertText</a:t>
            </a:r>
            <a:r>
              <a:rPr lang="en-US" dirty="0">
                <a:solidFill>
                  <a:srgbClr val="000000"/>
                </a:solidFill>
                <a:latin typeface="Courier New" panose="02070309020205020404" pitchFamily="49" charset="0"/>
              </a:rPr>
              <a:t>(result, [10 10], </a:t>
            </a:r>
            <a:r>
              <a:rPr lang="en-US" dirty="0" err="1">
                <a:solidFill>
                  <a:srgbClr val="000000"/>
                </a:solidFill>
                <a:latin typeface="Courier New" panose="02070309020205020404" pitchFamily="49" charset="0"/>
              </a:rPr>
              <a:t>numCars</a:t>
            </a:r>
            <a:r>
              <a:rPr lang="en-US" dirty="0">
                <a:solidFill>
                  <a:srgbClr val="000000"/>
                </a:solidFill>
                <a:latin typeface="Courier New" panose="02070309020205020404" pitchFamily="49" charset="0"/>
              </a:rPr>
              <a:t>, </a:t>
            </a:r>
            <a:r>
              <a:rPr lang="en-US" dirty="0">
                <a:solidFill>
                  <a:srgbClr val="A020F0"/>
                </a:solidFill>
                <a:latin typeface="Courier New" panose="02070309020205020404" pitchFamily="49" charset="0"/>
              </a:rPr>
              <a:t>'</a:t>
            </a:r>
            <a:r>
              <a:rPr lang="en-US" dirty="0" err="1">
                <a:solidFill>
                  <a:srgbClr val="A020F0"/>
                </a:solidFill>
                <a:latin typeface="Courier New" panose="02070309020205020404" pitchFamily="49" charset="0"/>
              </a:rPr>
              <a:t>BoxOpacity</a:t>
            </a:r>
            <a:r>
              <a:rPr lang="en-US" dirty="0">
                <a:solidFill>
                  <a:srgbClr val="A020F0"/>
                </a:solidFill>
                <a:latin typeface="Courier New" panose="02070309020205020404" pitchFamily="49" charset="0"/>
              </a:rPr>
              <a:t>'</a:t>
            </a:r>
            <a:r>
              <a:rPr lang="en-US" dirty="0">
                <a:solidFill>
                  <a:srgbClr val="000000"/>
                </a:solidFill>
                <a:latin typeface="Courier New" panose="02070309020205020404" pitchFamily="49" charset="0"/>
              </a:rPr>
              <a:t>, 1, </a:t>
            </a:r>
            <a:r>
              <a:rPr lang="en-US" dirty="0">
                <a:solidFill>
                  <a:srgbClr val="0000FF"/>
                </a:solidFill>
                <a:latin typeface="Courier New" panose="02070309020205020404" pitchFamily="49" charset="0"/>
              </a:rPr>
              <a:t>...</a:t>
            </a:r>
          </a:p>
          <a:p>
            <a:r>
              <a:rPr lang="en-IN" dirty="0">
                <a:solidFill>
                  <a:srgbClr val="000000"/>
                </a:solidFill>
                <a:latin typeface="Courier New" panose="02070309020205020404" pitchFamily="49" charset="0"/>
              </a:rPr>
              <a:t>    </a:t>
            </a:r>
            <a:r>
              <a:rPr lang="en-IN" dirty="0">
                <a:solidFill>
                  <a:srgbClr val="A020F0"/>
                </a:solidFill>
                <a:latin typeface="Courier New" panose="02070309020205020404" pitchFamily="49" charset="0"/>
              </a:rPr>
              <a:t>'</a:t>
            </a:r>
            <a:r>
              <a:rPr lang="en-IN" dirty="0" err="1">
                <a:solidFill>
                  <a:srgbClr val="A020F0"/>
                </a:solidFill>
                <a:latin typeface="Courier New" panose="02070309020205020404" pitchFamily="49" charset="0"/>
              </a:rPr>
              <a:t>FontSize</a:t>
            </a:r>
            <a:r>
              <a:rPr lang="en-IN" dirty="0">
                <a:solidFill>
                  <a:srgbClr val="A020F0"/>
                </a:solidFill>
                <a:latin typeface="Courier New" panose="02070309020205020404" pitchFamily="49" charset="0"/>
              </a:rPr>
              <a:t>'</a:t>
            </a:r>
            <a:r>
              <a:rPr lang="en-IN" dirty="0">
                <a:solidFill>
                  <a:srgbClr val="000000"/>
                </a:solidFill>
                <a:latin typeface="Courier New" panose="02070309020205020404" pitchFamily="49" charset="0"/>
              </a:rPr>
              <a:t>, 14);</a:t>
            </a:r>
          </a:p>
          <a:p>
            <a:r>
              <a:rPr lang="en-US" dirty="0">
                <a:solidFill>
                  <a:srgbClr val="000000"/>
                </a:solidFill>
                <a:latin typeface="Courier New" panose="02070309020205020404" pitchFamily="49" charset="0"/>
              </a:rPr>
              <a:t>figure; </a:t>
            </a:r>
            <a:r>
              <a:rPr lang="en-US" dirty="0" err="1">
                <a:solidFill>
                  <a:srgbClr val="000000"/>
                </a:solidFill>
                <a:latin typeface="Courier New" panose="02070309020205020404" pitchFamily="49" charset="0"/>
              </a:rPr>
              <a:t>imshow</a:t>
            </a:r>
            <a:r>
              <a:rPr lang="en-US" dirty="0">
                <a:solidFill>
                  <a:srgbClr val="000000"/>
                </a:solidFill>
                <a:latin typeface="Courier New" panose="02070309020205020404" pitchFamily="49" charset="0"/>
              </a:rPr>
              <a:t>(result); title(</a:t>
            </a:r>
            <a:r>
              <a:rPr lang="en-US" dirty="0">
                <a:solidFill>
                  <a:srgbClr val="A020F0"/>
                </a:solidFill>
                <a:latin typeface="Courier New" panose="02070309020205020404" pitchFamily="49" charset="0"/>
              </a:rPr>
              <a:t>'Detected Cars'</a:t>
            </a:r>
            <a:r>
              <a:rPr lang="en-US" dirty="0">
                <a:solidFill>
                  <a:srgbClr val="000000"/>
                </a:solidFill>
                <a:latin typeface="Courier New" panose="02070309020205020404" pitchFamily="49" charset="0"/>
              </a:rPr>
              <a:t>);</a:t>
            </a:r>
          </a:p>
          <a:p>
            <a:r>
              <a:rPr lang="en-US" dirty="0" err="1">
                <a:solidFill>
                  <a:srgbClr val="000000"/>
                </a:solidFill>
                <a:latin typeface="Courier New" panose="02070309020205020404" pitchFamily="49" charset="0"/>
              </a:rPr>
              <a:t>videoPlayer</a:t>
            </a:r>
            <a:r>
              <a:rPr lang="en-US" dirty="0">
                <a:solidFill>
                  <a:srgbClr val="000000"/>
                </a:solidFill>
                <a:latin typeface="Courier New" panose="02070309020205020404" pitchFamily="49" charset="0"/>
              </a:rPr>
              <a:t> = </a:t>
            </a:r>
            <a:r>
              <a:rPr lang="en-US" dirty="0" err="1">
                <a:solidFill>
                  <a:srgbClr val="000000"/>
                </a:solidFill>
                <a:latin typeface="Courier New" panose="02070309020205020404" pitchFamily="49" charset="0"/>
              </a:rPr>
              <a:t>vision.VideoPlayer</a:t>
            </a:r>
            <a:r>
              <a:rPr lang="en-US" dirty="0">
                <a:solidFill>
                  <a:srgbClr val="000000"/>
                </a:solidFill>
                <a:latin typeface="Courier New" panose="02070309020205020404" pitchFamily="49" charset="0"/>
              </a:rPr>
              <a:t>(</a:t>
            </a:r>
            <a:r>
              <a:rPr lang="en-US" dirty="0">
                <a:solidFill>
                  <a:srgbClr val="A020F0"/>
                </a:solidFill>
                <a:latin typeface="Courier New" panose="02070309020205020404" pitchFamily="49" charset="0"/>
              </a:rPr>
              <a:t>'Name'</a:t>
            </a:r>
            <a:r>
              <a:rPr lang="en-US" dirty="0">
                <a:solidFill>
                  <a:srgbClr val="000000"/>
                </a:solidFill>
                <a:latin typeface="Courier New" panose="02070309020205020404" pitchFamily="49" charset="0"/>
              </a:rPr>
              <a:t>, </a:t>
            </a:r>
            <a:r>
              <a:rPr lang="en-US" dirty="0">
                <a:solidFill>
                  <a:srgbClr val="A020F0"/>
                </a:solidFill>
                <a:latin typeface="Courier New" panose="02070309020205020404" pitchFamily="49" charset="0"/>
              </a:rPr>
              <a:t>'Detected Cars'</a:t>
            </a:r>
            <a:r>
              <a:rPr lang="en-US" dirty="0">
                <a:solidFill>
                  <a:srgbClr val="000000"/>
                </a:solidFill>
                <a:latin typeface="Courier New" panose="02070309020205020404" pitchFamily="49" charset="0"/>
              </a:rPr>
              <a:t>);</a:t>
            </a:r>
          </a:p>
          <a:p>
            <a:r>
              <a:rPr lang="en-US" dirty="0" err="1">
                <a:solidFill>
                  <a:srgbClr val="000000"/>
                </a:solidFill>
                <a:latin typeface="Courier New" panose="02070309020205020404" pitchFamily="49" charset="0"/>
              </a:rPr>
              <a:t>videoPlayer.Position</a:t>
            </a:r>
            <a:r>
              <a:rPr lang="en-US" dirty="0">
                <a:solidFill>
                  <a:srgbClr val="000000"/>
                </a:solidFill>
                <a:latin typeface="Courier New" panose="02070309020205020404" pitchFamily="49" charset="0"/>
              </a:rPr>
              <a:t>(3:4) = [650,400];  </a:t>
            </a:r>
            <a:r>
              <a:rPr lang="en-US" dirty="0">
                <a:solidFill>
                  <a:srgbClr val="3C763D"/>
                </a:solidFill>
                <a:latin typeface="Courier New" panose="02070309020205020404" pitchFamily="49" charset="0"/>
              </a:rPr>
              <a:t>% window size: [width, height]</a:t>
            </a:r>
          </a:p>
          <a:p>
            <a:r>
              <a:rPr lang="en-IN" dirty="0">
                <a:solidFill>
                  <a:srgbClr val="000000"/>
                </a:solidFill>
                <a:latin typeface="Courier New" panose="02070309020205020404" pitchFamily="49" charset="0"/>
              </a:rPr>
              <a:t>se = </a:t>
            </a:r>
            <a:r>
              <a:rPr lang="en-IN" dirty="0" err="1">
                <a:solidFill>
                  <a:srgbClr val="000000"/>
                </a:solidFill>
                <a:latin typeface="Courier New" panose="02070309020205020404" pitchFamily="49" charset="0"/>
              </a:rPr>
              <a:t>strel</a:t>
            </a:r>
            <a:r>
              <a:rPr lang="en-IN" dirty="0">
                <a:solidFill>
                  <a:srgbClr val="000000"/>
                </a:solidFill>
                <a:latin typeface="Courier New" panose="02070309020205020404" pitchFamily="49" charset="0"/>
              </a:rPr>
              <a:t>(</a:t>
            </a:r>
            <a:r>
              <a:rPr lang="en-IN" dirty="0">
                <a:solidFill>
                  <a:srgbClr val="A020F0"/>
                </a:solidFill>
                <a:latin typeface="Courier New" panose="02070309020205020404" pitchFamily="49" charset="0"/>
              </a:rPr>
              <a:t>'square'</a:t>
            </a:r>
            <a:r>
              <a:rPr lang="en-IN" dirty="0">
                <a:solidFill>
                  <a:srgbClr val="000000"/>
                </a:solidFill>
                <a:latin typeface="Courier New" panose="02070309020205020404" pitchFamily="49" charset="0"/>
              </a:rPr>
              <a:t>, 3); </a:t>
            </a:r>
            <a:r>
              <a:rPr lang="en-IN" dirty="0">
                <a:solidFill>
                  <a:srgbClr val="3C763D"/>
                </a:solidFill>
                <a:latin typeface="Courier New" panose="02070309020205020404" pitchFamily="49" charset="0"/>
              </a:rPr>
              <a:t>% morphological filter for noise removal</a:t>
            </a:r>
          </a:p>
        </p:txBody>
      </p:sp>
    </p:spTree>
    <p:extLst>
      <p:ext uri="{BB962C8B-B14F-4D97-AF65-F5344CB8AC3E}">
        <p14:creationId xmlns:p14="http://schemas.microsoft.com/office/powerpoint/2010/main" val="21116365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3" y="594912"/>
            <a:ext cx="7912281" cy="793213"/>
          </a:xfrm>
        </p:spPr>
        <p:txBody>
          <a:bodyPr anchor="ctr">
            <a:normAutofit fontScale="90000"/>
          </a:bodyPr>
          <a:lstStyle/>
          <a:p>
            <a:r>
              <a:rPr lang="en-US" dirty="0" smtClean="0">
                <a:latin typeface="Cooper Black" panose="0208090404030B020404" pitchFamily="18" charset="0"/>
                <a:cs typeface="Segoe UI" panose="020B0502040204020203" pitchFamily="34" charset="0"/>
              </a:rPr>
              <a:t>Code (test-video processing)</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r>
              <a:rPr lang="en-US" b="1" dirty="0" smtClean="0">
                <a:latin typeface="Comic Sans MS" panose="030F0702030302020204" pitchFamily="66" charset="0"/>
                <a:cs typeface="Segoe UI" panose="020B0502040204020203" pitchFamily="34" charset="0"/>
              </a:rPr>
              <a:t> </a:t>
            </a: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sp>
        <p:nvSpPr>
          <p:cNvPr id="5" name="Rectangle 4"/>
          <p:cNvSpPr/>
          <p:nvPr/>
        </p:nvSpPr>
        <p:spPr>
          <a:xfrm>
            <a:off x="2257213" y="1552882"/>
            <a:ext cx="7745338" cy="4524315"/>
          </a:xfrm>
          <a:prstGeom prst="rect">
            <a:avLst/>
          </a:prstGeom>
        </p:spPr>
        <p:txBody>
          <a:bodyPr wrap="square">
            <a:spAutoFit/>
          </a:bodyPr>
          <a:lstStyle/>
          <a:p>
            <a:r>
              <a:rPr lang="en-IN" dirty="0">
                <a:solidFill>
                  <a:srgbClr val="0000FF"/>
                </a:solidFill>
                <a:latin typeface="Courier New" panose="02070309020205020404" pitchFamily="49" charset="0"/>
              </a:rPr>
              <a:t>while</a:t>
            </a:r>
            <a:r>
              <a:rPr lang="en-IN" dirty="0">
                <a:solidFill>
                  <a:srgbClr val="000000"/>
                </a:solidFill>
                <a:latin typeface="Courier New" panose="02070309020205020404" pitchFamily="49" charset="0"/>
              </a:rPr>
              <a:t> </a:t>
            </a:r>
            <a:r>
              <a:rPr lang="en-IN" dirty="0" err="1">
                <a:solidFill>
                  <a:srgbClr val="000000"/>
                </a:solidFill>
                <a:latin typeface="Courier New" panose="02070309020205020404" pitchFamily="49" charset="0"/>
              </a:rPr>
              <a:t>hasFrame</a:t>
            </a:r>
            <a:r>
              <a:rPr lang="en-IN" dirty="0">
                <a:solidFill>
                  <a:srgbClr val="000000"/>
                </a:solidFill>
                <a:latin typeface="Courier New" panose="02070309020205020404" pitchFamily="49" charset="0"/>
              </a:rPr>
              <a:t>(</a:t>
            </a:r>
            <a:r>
              <a:rPr lang="en-IN" dirty="0" err="1">
                <a:solidFill>
                  <a:srgbClr val="000000"/>
                </a:solidFill>
                <a:latin typeface="Courier New" panose="02070309020205020404" pitchFamily="49" charset="0"/>
              </a:rPr>
              <a:t>videoReader</a:t>
            </a:r>
            <a:r>
              <a:rPr lang="en-IN" dirty="0">
                <a:solidFill>
                  <a:srgbClr val="000000"/>
                </a:solidFill>
                <a:latin typeface="Courier New" panose="02070309020205020404" pitchFamily="49" charset="0"/>
              </a:rPr>
              <a:t>)</a:t>
            </a:r>
          </a:p>
          <a:p>
            <a:r>
              <a:rPr lang="en-IN" dirty="0">
                <a:solidFill>
                  <a:srgbClr val="000000"/>
                </a:solidFill>
                <a:latin typeface="Courier New" panose="02070309020205020404" pitchFamily="49" charset="0"/>
              </a:rPr>
              <a:t> </a:t>
            </a:r>
          </a:p>
          <a:p>
            <a:r>
              <a:rPr lang="en-US" dirty="0">
                <a:solidFill>
                  <a:srgbClr val="000000"/>
                </a:solidFill>
                <a:latin typeface="Courier New" panose="02070309020205020404" pitchFamily="49" charset="0"/>
              </a:rPr>
              <a:t>    frame = </a:t>
            </a:r>
            <a:r>
              <a:rPr lang="en-US" dirty="0" err="1">
                <a:solidFill>
                  <a:srgbClr val="000000"/>
                </a:solidFill>
                <a:latin typeface="Courier New" panose="02070309020205020404" pitchFamily="49" charset="0"/>
              </a:rPr>
              <a:t>readFrame</a:t>
            </a:r>
            <a:r>
              <a:rPr lang="en-US" dirty="0">
                <a:solidFill>
                  <a:srgbClr val="000000"/>
                </a:solidFill>
                <a:latin typeface="Courier New" panose="02070309020205020404" pitchFamily="49" charset="0"/>
              </a:rPr>
              <a:t>(</a:t>
            </a:r>
            <a:r>
              <a:rPr lang="en-US" dirty="0" err="1">
                <a:solidFill>
                  <a:srgbClr val="000000"/>
                </a:solidFill>
                <a:latin typeface="Courier New" panose="02070309020205020404" pitchFamily="49" charset="0"/>
              </a:rPr>
              <a:t>videoReader</a:t>
            </a:r>
            <a:r>
              <a:rPr lang="en-US" dirty="0">
                <a:solidFill>
                  <a:srgbClr val="000000"/>
                </a:solidFill>
                <a:latin typeface="Courier New" panose="02070309020205020404" pitchFamily="49" charset="0"/>
              </a:rPr>
              <a:t>); </a:t>
            </a:r>
            <a:r>
              <a:rPr lang="en-US" dirty="0">
                <a:solidFill>
                  <a:srgbClr val="3C763D"/>
                </a:solidFill>
                <a:latin typeface="Courier New" panose="02070309020205020404" pitchFamily="49" charset="0"/>
              </a:rPr>
              <a:t>% read the next video frame</a:t>
            </a:r>
          </a:p>
          <a:p>
            <a:r>
              <a:rPr lang="en-IN" dirty="0">
                <a:solidFill>
                  <a:srgbClr val="3C763D"/>
                </a:solidFill>
                <a:latin typeface="Courier New" panose="02070309020205020404" pitchFamily="49" charset="0"/>
              </a:rPr>
              <a:t> </a:t>
            </a:r>
          </a:p>
          <a:p>
            <a:r>
              <a:rPr lang="en-US" dirty="0">
                <a:solidFill>
                  <a:srgbClr val="000000"/>
                </a:solidFill>
                <a:latin typeface="Courier New" panose="02070309020205020404" pitchFamily="49" charset="0"/>
              </a:rPr>
              <a:t>    </a:t>
            </a:r>
            <a:r>
              <a:rPr lang="en-US" dirty="0">
                <a:solidFill>
                  <a:srgbClr val="3C763D"/>
                </a:solidFill>
                <a:latin typeface="Courier New" panose="02070309020205020404" pitchFamily="49" charset="0"/>
              </a:rPr>
              <a:t>% Detect the foreground in the current video frame</a:t>
            </a:r>
          </a:p>
          <a:p>
            <a:r>
              <a:rPr lang="en-IN" dirty="0">
                <a:solidFill>
                  <a:srgbClr val="000000"/>
                </a:solidFill>
                <a:latin typeface="Courier New" panose="02070309020205020404" pitchFamily="49" charset="0"/>
              </a:rPr>
              <a:t>    foreground = step(</a:t>
            </a:r>
            <a:r>
              <a:rPr lang="en-IN" dirty="0" err="1">
                <a:solidFill>
                  <a:srgbClr val="000000"/>
                </a:solidFill>
                <a:latin typeface="Courier New" panose="02070309020205020404" pitchFamily="49" charset="0"/>
              </a:rPr>
              <a:t>foregroundDetector</a:t>
            </a:r>
            <a:r>
              <a:rPr lang="en-IN" dirty="0">
                <a:solidFill>
                  <a:srgbClr val="000000"/>
                </a:solidFill>
                <a:latin typeface="Courier New" panose="02070309020205020404" pitchFamily="49" charset="0"/>
              </a:rPr>
              <a:t>, frame);</a:t>
            </a:r>
          </a:p>
          <a:p>
            <a:r>
              <a:rPr lang="en-IN" dirty="0">
                <a:solidFill>
                  <a:srgbClr val="000000"/>
                </a:solidFill>
                <a:latin typeface="Courier New" panose="02070309020205020404" pitchFamily="49" charset="0"/>
              </a:rPr>
              <a:t> </a:t>
            </a:r>
          </a:p>
          <a:p>
            <a:r>
              <a:rPr lang="en-US" dirty="0">
                <a:solidFill>
                  <a:srgbClr val="000000"/>
                </a:solidFill>
                <a:latin typeface="Courier New" panose="02070309020205020404" pitchFamily="49" charset="0"/>
              </a:rPr>
              <a:t>    </a:t>
            </a:r>
            <a:r>
              <a:rPr lang="en-US" dirty="0">
                <a:solidFill>
                  <a:srgbClr val="3C763D"/>
                </a:solidFill>
                <a:latin typeface="Courier New" panose="02070309020205020404" pitchFamily="49" charset="0"/>
              </a:rPr>
              <a:t>% Use morphological opening to remove noise in the foreground</a:t>
            </a:r>
          </a:p>
          <a:p>
            <a:r>
              <a:rPr lang="en-IN" dirty="0">
                <a:solidFill>
                  <a:srgbClr val="000000"/>
                </a:solidFill>
                <a:latin typeface="Courier New" panose="02070309020205020404" pitchFamily="49" charset="0"/>
              </a:rPr>
              <a:t>    </a:t>
            </a:r>
            <a:r>
              <a:rPr lang="en-IN" dirty="0" err="1">
                <a:solidFill>
                  <a:srgbClr val="000000"/>
                </a:solidFill>
                <a:latin typeface="Courier New" panose="02070309020205020404" pitchFamily="49" charset="0"/>
              </a:rPr>
              <a:t>filteredForeground</a:t>
            </a:r>
            <a:r>
              <a:rPr lang="en-IN" dirty="0">
                <a:solidFill>
                  <a:srgbClr val="000000"/>
                </a:solidFill>
                <a:latin typeface="Courier New" panose="02070309020205020404" pitchFamily="49" charset="0"/>
              </a:rPr>
              <a:t> = </a:t>
            </a:r>
            <a:r>
              <a:rPr lang="en-IN" dirty="0" err="1">
                <a:solidFill>
                  <a:srgbClr val="000000"/>
                </a:solidFill>
                <a:latin typeface="Courier New" panose="02070309020205020404" pitchFamily="49" charset="0"/>
              </a:rPr>
              <a:t>imopen</a:t>
            </a:r>
            <a:r>
              <a:rPr lang="en-IN" dirty="0">
                <a:solidFill>
                  <a:srgbClr val="000000"/>
                </a:solidFill>
                <a:latin typeface="Courier New" panose="02070309020205020404" pitchFamily="49" charset="0"/>
              </a:rPr>
              <a:t>(foreground, se);</a:t>
            </a:r>
          </a:p>
          <a:p>
            <a:r>
              <a:rPr lang="en-IN" dirty="0">
                <a:solidFill>
                  <a:srgbClr val="000000"/>
                </a:solidFill>
                <a:latin typeface="Courier New" panose="02070309020205020404" pitchFamily="49" charset="0"/>
              </a:rPr>
              <a:t> </a:t>
            </a:r>
          </a:p>
          <a:p>
            <a:r>
              <a:rPr lang="en-US" dirty="0">
                <a:solidFill>
                  <a:srgbClr val="000000"/>
                </a:solidFill>
                <a:latin typeface="Courier New" panose="02070309020205020404" pitchFamily="49" charset="0"/>
              </a:rPr>
              <a:t>    </a:t>
            </a:r>
            <a:r>
              <a:rPr lang="en-US" dirty="0">
                <a:solidFill>
                  <a:srgbClr val="3C763D"/>
                </a:solidFill>
                <a:latin typeface="Courier New" panose="02070309020205020404" pitchFamily="49" charset="0"/>
              </a:rPr>
              <a:t>% Detect the connected components with the specified minimum area, and</a:t>
            </a:r>
          </a:p>
          <a:p>
            <a:r>
              <a:rPr lang="en-IN" dirty="0">
                <a:solidFill>
                  <a:srgbClr val="000000"/>
                </a:solidFill>
                <a:latin typeface="Courier New" panose="02070309020205020404" pitchFamily="49" charset="0"/>
              </a:rPr>
              <a:t>    </a:t>
            </a:r>
            <a:r>
              <a:rPr lang="en-IN" dirty="0">
                <a:solidFill>
                  <a:srgbClr val="3C763D"/>
                </a:solidFill>
                <a:latin typeface="Courier New" panose="02070309020205020404" pitchFamily="49" charset="0"/>
              </a:rPr>
              <a:t>% compute their bounding boxes</a:t>
            </a:r>
          </a:p>
          <a:p>
            <a:r>
              <a:rPr lang="en-IN" dirty="0">
                <a:solidFill>
                  <a:srgbClr val="000000"/>
                </a:solidFill>
                <a:latin typeface="Courier New" panose="02070309020205020404" pitchFamily="49" charset="0"/>
              </a:rPr>
              <a:t>    </a:t>
            </a:r>
            <a:r>
              <a:rPr lang="en-IN" dirty="0" err="1">
                <a:solidFill>
                  <a:srgbClr val="000000"/>
                </a:solidFill>
                <a:latin typeface="Courier New" panose="02070309020205020404" pitchFamily="49" charset="0"/>
              </a:rPr>
              <a:t>bbox</a:t>
            </a:r>
            <a:r>
              <a:rPr lang="en-IN" dirty="0">
                <a:solidFill>
                  <a:srgbClr val="000000"/>
                </a:solidFill>
                <a:latin typeface="Courier New" panose="02070309020205020404" pitchFamily="49" charset="0"/>
              </a:rPr>
              <a:t> = step(</a:t>
            </a:r>
            <a:r>
              <a:rPr lang="en-IN" dirty="0" err="1">
                <a:solidFill>
                  <a:srgbClr val="000000"/>
                </a:solidFill>
                <a:latin typeface="Courier New" panose="02070309020205020404" pitchFamily="49" charset="0"/>
              </a:rPr>
              <a:t>blobAnalysis</a:t>
            </a:r>
            <a:r>
              <a:rPr lang="en-IN" dirty="0">
                <a:solidFill>
                  <a:srgbClr val="000000"/>
                </a:solidFill>
                <a:latin typeface="Courier New" panose="02070309020205020404" pitchFamily="49" charset="0"/>
              </a:rPr>
              <a:t>, </a:t>
            </a:r>
            <a:r>
              <a:rPr lang="en-IN" dirty="0" err="1">
                <a:solidFill>
                  <a:srgbClr val="000000"/>
                </a:solidFill>
                <a:latin typeface="Courier New" panose="02070309020205020404" pitchFamily="49" charset="0"/>
              </a:rPr>
              <a:t>filteredForeground</a:t>
            </a:r>
            <a:r>
              <a:rPr lang="en-IN" dirty="0">
                <a:solidFill>
                  <a:srgbClr val="000000"/>
                </a:solidFill>
                <a:latin typeface="Courier New" panose="02070309020205020404" pitchFamily="49" charset="0"/>
              </a:rPr>
              <a:t>);</a:t>
            </a:r>
          </a:p>
        </p:txBody>
      </p:sp>
    </p:spTree>
    <p:extLst>
      <p:ext uri="{BB962C8B-B14F-4D97-AF65-F5344CB8AC3E}">
        <p14:creationId xmlns:p14="http://schemas.microsoft.com/office/powerpoint/2010/main" val="112343959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3" y="594912"/>
            <a:ext cx="7912281" cy="793213"/>
          </a:xfrm>
        </p:spPr>
        <p:txBody>
          <a:bodyPr anchor="ctr">
            <a:normAutofit fontScale="90000"/>
          </a:bodyPr>
          <a:lstStyle/>
          <a:p>
            <a:r>
              <a:rPr lang="en-US" dirty="0" smtClean="0">
                <a:latin typeface="Cooper Black" panose="0208090404030B020404" pitchFamily="18" charset="0"/>
                <a:cs typeface="Segoe UI" panose="020B0502040204020203" pitchFamily="34" charset="0"/>
              </a:rPr>
              <a:t>Code (test-video processing)</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r>
              <a:rPr lang="en-US" b="1" dirty="0" smtClean="0">
                <a:latin typeface="Comic Sans MS" panose="030F0702030302020204" pitchFamily="66" charset="0"/>
                <a:cs typeface="Segoe UI" panose="020B0502040204020203" pitchFamily="34" charset="0"/>
              </a:rPr>
              <a:t> </a:t>
            </a: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sp>
        <p:nvSpPr>
          <p:cNvPr id="5" name="Rectangle 4"/>
          <p:cNvSpPr/>
          <p:nvPr/>
        </p:nvSpPr>
        <p:spPr>
          <a:xfrm>
            <a:off x="2167782" y="1388125"/>
            <a:ext cx="7805159" cy="4801314"/>
          </a:xfrm>
          <a:prstGeom prst="rect">
            <a:avLst/>
          </a:prstGeom>
        </p:spPr>
        <p:txBody>
          <a:bodyPr wrap="square">
            <a:spAutoFit/>
          </a:bodyPr>
          <a:lstStyle/>
          <a:p>
            <a:r>
              <a:rPr lang="en-US" dirty="0">
                <a:solidFill>
                  <a:srgbClr val="000000"/>
                </a:solidFill>
                <a:latin typeface="Courier New" panose="02070309020205020404" pitchFamily="49" charset="0"/>
              </a:rPr>
              <a:t> </a:t>
            </a:r>
            <a:r>
              <a:rPr lang="en-US" dirty="0">
                <a:solidFill>
                  <a:srgbClr val="3C763D"/>
                </a:solidFill>
                <a:latin typeface="Courier New" panose="02070309020205020404" pitchFamily="49" charset="0"/>
              </a:rPr>
              <a:t>% Draw bounding boxes around the detected cars</a:t>
            </a:r>
          </a:p>
          <a:p>
            <a:r>
              <a:rPr lang="en-US" dirty="0">
                <a:solidFill>
                  <a:srgbClr val="000000"/>
                </a:solidFill>
                <a:latin typeface="Courier New" panose="02070309020205020404" pitchFamily="49" charset="0"/>
              </a:rPr>
              <a:t>    result = </a:t>
            </a:r>
            <a:r>
              <a:rPr lang="en-US" dirty="0" err="1">
                <a:solidFill>
                  <a:srgbClr val="000000"/>
                </a:solidFill>
                <a:latin typeface="Courier New" panose="02070309020205020404" pitchFamily="49" charset="0"/>
              </a:rPr>
              <a:t>insertShape</a:t>
            </a:r>
            <a:r>
              <a:rPr lang="en-US" dirty="0">
                <a:solidFill>
                  <a:srgbClr val="000000"/>
                </a:solidFill>
                <a:latin typeface="Courier New" panose="02070309020205020404" pitchFamily="49" charset="0"/>
              </a:rPr>
              <a:t>(frame, </a:t>
            </a:r>
            <a:r>
              <a:rPr lang="en-US" dirty="0">
                <a:solidFill>
                  <a:srgbClr val="A020F0"/>
                </a:solidFill>
                <a:latin typeface="Courier New" panose="02070309020205020404" pitchFamily="49" charset="0"/>
              </a:rPr>
              <a:t>'Rectangle'</a:t>
            </a:r>
            <a:r>
              <a:rPr lang="en-US" dirty="0">
                <a:solidFill>
                  <a:srgbClr val="000000"/>
                </a:solidFill>
                <a:latin typeface="Courier New" panose="02070309020205020404" pitchFamily="49" charset="0"/>
              </a:rPr>
              <a:t>, </a:t>
            </a:r>
            <a:r>
              <a:rPr lang="en-US" dirty="0" err="1">
                <a:solidFill>
                  <a:srgbClr val="000000"/>
                </a:solidFill>
                <a:latin typeface="Courier New" panose="02070309020205020404" pitchFamily="49" charset="0"/>
              </a:rPr>
              <a:t>bbox</a:t>
            </a:r>
            <a:r>
              <a:rPr lang="en-US" dirty="0">
                <a:solidFill>
                  <a:srgbClr val="000000"/>
                </a:solidFill>
                <a:latin typeface="Courier New" panose="02070309020205020404" pitchFamily="49" charset="0"/>
              </a:rPr>
              <a:t>, </a:t>
            </a:r>
            <a:r>
              <a:rPr lang="en-US" dirty="0">
                <a:solidFill>
                  <a:srgbClr val="A020F0"/>
                </a:solidFill>
                <a:latin typeface="Courier New" panose="02070309020205020404" pitchFamily="49" charset="0"/>
              </a:rPr>
              <a:t>'Color'</a:t>
            </a:r>
            <a:r>
              <a:rPr lang="en-US" dirty="0">
                <a:solidFill>
                  <a:srgbClr val="000000"/>
                </a:solidFill>
                <a:latin typeface="Courier New" panose="02070309020205020404" pitchFamily="49" charset="0"/>
              </a:rPr>
              <a:t>, </a:t>
            </a:r>
            <a:r>
              <a:rPr lang="en-US" dirty="0">
                <a:solidFill>
                  <a:srgbClr val="A020F0"/>
                </a:solidFill>
                <a:latin typeface="Courier New" panose="02070309020205020404" pitchFamily="49" charset="0"/>
              </a:rPr>
              <a:t>'green'</a:t>
            </a:r>
            <a:r>
              <a:rPr lang="en-US" dirty="0">
                <a:solidFill>
                  <a:srgbClr val="000000"/>
                </a:solidFill>
                <a:latin typeface="Courier New" panose="02070309020205020404" pitchFamily="49" charset="0"/>
              </a:rPr>
              <a:t>);</a:t>
            </a:r>
          </a:p>
          <a:p>
            <a:r>
              <a:rPr lang="en-IN" dirty="0">
                <a:solidFill>
                  <a:srgbClr val="000000"/>
                </a:solidFill>
                <a:latin typeface="Courier New" panose="02070309020205020404" pitchFamily="49" charset="0"/>
              </a:rPr>
              <a:t> </a:t>
            </a:r>
          </a:p>
          <a:p>
            <a:r>
              <a:rPr lang="en-US" dirty="0">
                <a:solidFill>
                  <a:srgbClr val="000000"/>
                </a:solidFill>
                <a:latin typeface="Courier New" panose="02070309020205020404" pitchFamily="49" charset="0"/>
              </a:rPr>
              <a:t>    </a:t>
            </a:r>
            <a:r>
              <a:rPr lang="en-US" dirty="0">
                <a:solidFill>
                  <a:srgbClr val="3C763D"/>
                </a:solidFill>
                <a:latin typeface="Courier New" panose="02070309020205020404" pitchFamily="49" charset="0"/>
              </a:rPr>
              <a:t>% Display the number of cars found in the video frame</a:t>
            </a:r>
          </a:p>
          <a:p>
            <a:r>
              <a:rPr lang="en-IN" dirty="0">
                <a:solidFill>
                  <a:srgbClr val="000000"/>
                </a:solidFill>
                <a:latin typeface="Courier New" panose="02070309020205020404" pitchFamily="49" charset="0"/>
              </a:rPr>
              <a:t>    </a:t>
            </a:r>
            <a:r>
              <a:rPr lang="en-IN" dirty="0" err="1">
                <a:solidFill>
                  <a:srgbClr val="000000"/>
                </a:solidFill>
                <a:latin typeface="Courier New" panose="02070309020205020404" pitchFamily="49" charset="0"/>
              </a:rPr>
              <a:t>numCars</a:t>
            </a:r>
            <a:r>
              <a:rPr lang="en-IN" dirty="0">
                <a:solidFill>
                  <a:srgbClr val="000000"/>
                </a:solidFill>
                <a:latin typeface="Courier New" panose="02070309020205020404" pitchFamily="49" charset="0"/>
              </a:rPr>
              <a:t> = size(</a:t>
            </a:r>
            <a:r>
              <a:rPr lang="en-IN" dirty="0" err="1">
                <a:solidFill>
                  <a:srgbClr val="000000"/>
                </a:solidFill>
                <a:latin typeface="Courier New" panose="02070309020205020404" pitchFamily="49" charset="0"/>
              </a:rPr>
              <a:t>bbox</a:t>
            </a:r>
            <a:r>
              <a:rPr lang="en-IN" dirty="0">
                <a:solidFill>
                  <a:srgbClr val="000000"/>
                </a:solidFill>
                <a:latin typeface="Courier New" panose="02070309020205020404" pitchFamily="49" charset="0"/>
              </a:rPr>
              <a:t>, 1);</a:t>
            </a:r>
          </a:p>
          <a:p>
            <a:r>
              <a:rPr lang="en-US" dirty="0">
                <a:solidFill>
                  <a:srgbClr val="000000"/>
                </a:solidFill>
                <a:latin typeface="Courier New" panose="02070309020205020404" pitchFamily="49" charset="0"/>
              </a:rPr>
              <a:t>    result = </a:t>
            </a:r>
            <a:r>
              <a:rPr lang="en-US" dirty="0" err="1">
                <a:solidFill>
                  <a:srgbClr val="000000"/>
                </a:solidFill>
                <a:latin typeface="Courier New" panose="02070309020205020404" pitchFamily="49" charset="0"/>
              </a:rPr>
              <a:t>insertText</a:t>
            </a:r>
            <a:r>
              <a:rPr lang="en-US" dirty="0">
                <a:solidFill>
                  <a:srgbClr val="000000"/>
                </a:solidFill>
                <a:latin typeface="Courier New" panose="02070309020205020404" pitchFamily="49" charset="0"/>
              </a:rPr>
              <a:t>(result, [10 10], </a:t>
            </a:r>
            <a:r>
              <a:rPr lang="en-US" dirty="0" err="1">
                <a:solidFill>
                  <a:srgbClr val="000000"/>
                </a:solidFill>
                <a:latin typeface="Courier New" panose="02070309020205020404" pitchFamily="49" charset="0"/>
              </a:rPr>
              <a:t>numCars</a:t>
            </a:r>
            <a:r>
              <a:rPr lang="en-US" dirty="0">
                <a:solidFill>
                  <a:srgbClr val="000000"/>
                </a:solidFill>
                <a:latin typeface="Courier New" panose="02070309020205020404" pitchFamily="49" charset="0"/>
              </a:rPr>
              <a:t>, </a:t>
            </a:r>
            <a:r>
              <a:rPr lang="en-US" dirty="0">
                <a:solidFill>
                  <a:srgbClr val="A020F0"/>
                </a:solidFill>
                <a:latin typeface="Courier New" panose="02070309020205020404" pitchFamily="49" charset="0"/>
              </a:rPr>
              <a:t>'</a:t>
            </a:r>
            <a:r>
              <a:rPr lang="en-US" dirty="0" err="1">
                <a:solidFill>
                  <a:srgbClr val="A020F0"/>
                </a:solidFill>
                <a:latin typeface="Courier New" panose="02070309020205020404" pitchFamily="49" charset="0"/>
              </a:rPr>
              <a:t>BoxOpacity</a:t>
            </a:r>
            <a:r>
              <a:rPr lang="en-US" dirty="0">
                <a:solidFill>
                  <a:srgbClr val="A020F0"/>
                </a:solidFill>
                <a:latin typeface="Courier New" panose="02070309020205020404" pitchFamily="49" charset="0"/>
              </a:rPr>
              <a:t>'</a:t>
            </a:r>
            <a:r>
              <a:rPr lang="en-US" dirty="0">
                <a:solidFill>
                  <a:srgbClr val="000000"/>
                </a:solidFill>
                <a:latin typeface="Courier New" panose="02070309020205020404" pitchFamily="49" charset="0"/>
              </a:rPr>
              <a:t>, 1, </a:t>
            </a:r>
            <a:r>
              <a:rPr lang="en-US" dirty="0">
                <a:solidFill>
                  <a:srgbClr val="0000FF"/>
                </a:solidFill>
                <a:latin typeface="Courier New" panose="02070309020205020404" pitchFamily="49" charset="0"/>
              </a:rPr>
              <a:t>...</a:t>
            </a:r>
          </a:p>
          <a:p>
            <a:r>
              <a:rPr lang="en-IN" dirty="0">
                <a:solidFill>
                  <a:srgbClr val="000000"/>
                </a:solidFill>
                <a:latin typeface="Courier New" panose="02070309020205020404" pitchFamily="49" charset="0"/>
              </a:rPr>
              <a:t>        </a:t>
            </a:r>
            <a:r>
              <a:rPr lang="en-IN" dirty="0">
                <a:solidFill>
                  <a:srgbClr val="A020F0"/>
                </a:solidFill>
                <a:latin typeface="Courier New" panose="02070309020205020404" pitchFamily="49" charset="0"/>
              </a:rPr>
              <a:t>'</a:t>
            </a:r>
            <a:r>
              <a:rPr lang="en-IN" dirty="0" err="1">
                <a:solidFill>
                  <a:srgbClr val="A020F0"/>
                </a:solidFill>
                <a:latin typeface="Courier New" panose="02070309020205020404" pitchFamily="49" charset="0"/>
              </a:rPr>
              <a:t>FontSize</a:t>
            </a:r>
            <a:r>
              <a:rPr lang="en-IN" dirty="0">
                <a:solidFill>
                  <a:srgbClr val="A020F0"/>
                </a:solidFill>
                <a:latin typeface="Courier New" panose="02070309020205020404" pitchFamily="49" charset="0"/>
              </a:rPr>
              <a:t>'</a:t>
            </a:r>
            <a:r>
              <a:rPr lang="en-IN" dirty="0">
                <a:solidFill>
                  <a:srgbClr val="000000"/>
                </a:solidFill>
                <a:latin typeface="Courier New" panose="02070309020205020404" pitchFamily="49" charset="0"/>
              </a:rPr>
              <a:t>, 14);</a:t>
            </a:r>
          </a:p>
          <a:p>
            <a:r>
              <a:rPr lang="en-IN" dirty="0">
                <a:solidFill>
                  <a:srgbClr val="000000"/>
                </a:solidFill>
                <a:latin typeface="Courier New" panose="02070309020205020404" pitchFamily="49" charset="0"/>
              </a:rPr>
              <a:t>   </a:t>
            </a:r>
          </a:p>
          <a:p>
            <a:r>
              <a:rPr lang="en-US" dirty="0">
                <a:solidFill>
                  <a:srgbClr val="000000"/>
                </a:solidFill>
                <a:latin typeface="Courier New" panose="02070309020205020404" pitchFamily="49" charset="0"/>
              </a:rPr>
              <a:t>    step(</a:t>
            </a:r>
            <a:r>
              <a:rPr lang="en-US" dirty="0" err="1">
                <a:solidFill>
                  <a:srgbClr val="000000"/>
                </a:solidFill>
                <a:latin typeface="Courier New" panose="02070309020205020404" pitchFamily="49" charset="0"/>
              </a:rPr>
              <a:t>videoPlayer</a:t>
            </a:r>
            <a:r>
              <a:rPr lang="en-US" dirty="0">
                <a:solidFill>
                  <a:srgbClr val="000000"/>
                </a:solidFill>
                <a:latin typeface="Courier New" panose="02070309020205020404" pitchFamily="49" charset="0"/>
              </a:rPr>
              <a:t>, result);</a:t>
            </a:r>
            <a:r>
              <a:rPr lang="en-US" dirty="0">
                <a:solidFill>
                  <a:srgbClr val="3C763D"/>
                </a:solidFill>
                <a:latin typeface="Courier New" panose="02070309020205020404" pitchFamily="49" charset="0"/>
              </a:rPr>
              <a:t>% display the results</a:t>
            </a:r>
          </a:p>
          <a:p>
            <a:r>
              <a:rPr lang="en-IN" dirty="0">
                <a:solidFill>
                  <a:srgbClr val="000000"/>
                </a:solidFill>
                <a:latin typeface="Courier New" panose="02070309020205020404" pitchFamily="49" charset="0"/>
              </a:rPr>
              <a:t>    </a:t>
            </a:r>
          </a:p>
          <a:p>
            <a:r>
              <a:rPr lang="en-IN" dirty="0" smtClean="0">
                <a:solidFill>
                  <a:srgbClr val="0000FF"/>
                </a:solidFill>
                <a:latin typeface="Courier New" panose="02070309020205020404" pitchFamily="49" charset="0"/>
              </a:rPr>
              <a:t>end</a:t>
            </a:r>
            <a:endParaRPr lang="en-IN" dirty="0">
              <a:solidFill>
                <a:srgbClr val="0000FF"/>
              </a:solidFill>
              <a:latin typeface="Courier New" panose="02070309020205020404" pitchFamily="49" charset="0"/>
            </a:endParaRPr>
          </a:p>
          <a:p>
            <a:r>
              <a:rPr lang="en-IN" dirty="0">
                <a:solidFill>
                  <a:srgbClr val="0000FF"/>
                </a:solidFill>
                <a:latin typeface="Courier New" panose="02070309020205020404" pitchFamily="49" charset="0"/>
              </a:rPr>
              <a:t> </a:t>
            </a:r>
          </a:p>
          <a:p>
            <a:r>
              <a:rPr lang="en-IN" dirty="0">
                <a:solidFill>
                  <a:srgbClr val="0000FF"/>
                </a:solidFill>
                <a:latin typeface="Courier New" panose="02070309020205020404" pitchFamily="49" charset="0"/>
              </a:rPr>
              <a:t> </a:t>
            </a:r>
          </a:p>
          <a:p>
            <a:endParaRPr lang="en-IN" dirty="0"/>
          </a:p>
        </p:txBody>
      </p:sp>
    </p:spTree>
    <p:extLst>
      <p:ext uri="{BB962C8B-B14F-4D97-AF65-F5344CB8AC3E}">
        <p14:creationId xmlns:p14="http://schemas.microsoft.com/office/powerpoint/2010/main" val="13435659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3" y="594912"/>
            <a:ext cx="7912281" cy="793213"/>
          </a:xfrm>
        </p:spPr>
        <p:txBody>
          <a:bodyPr anchor="ctr">
            <a:normAutofit/>
          </a:bodyPr>
          <a:lstStyle/>
          <a:p>
            <a:r>
              <a:rPr lang="en-US" dirty="0" smtClean="0">
                <a:latin typeface="Cooper Black" panose="0208090404030B020404" pitchFamily="18" charset="0"/>
                <a:cs typeface="Segoe UI" panose="020B0502040204020203" pitchFamily="34" charset="0"/>
              </a:rPr>
              <a:t>Final Output of the model</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r>
              <a:rPr lang="en-US" b="1" dirty="0" smtClean="0">
                <a:latin typeface="Comic Sans MS" panose="030F0702030302020204" pitchFamily="66" charset="0"/>
                <a:cs typeface="Segoe UI" panose="020B0502040204020203" pitchFamily="34" charset="0"/>
              </a:rPr>
              <a:t> </a:t>
            </a: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sp>
        <p:nvSpPr>
          <p:cNvPr id="5" name="Rectangle 4"/>
          <p:cNvSpPr/>
          <p:nvPr/>
        </p:nvSpPr>
        <p:spPr>
          <a:xfrm>
            <a:off x="2167782" y="1388125"/>
            <a:ext cx="7805159" cy="369332"/>
          </a:xfrm>
          <a:prstGeom prst="rect">
            <a:avLst/>
          </a:prstGeom>
        </p:spPr>
        <p:txBody>
          <a:bodyPr wrap="square">
            <a:spAutoFit/>
          </a:bodyPr>
          <a:lstStyle/>
          <a:p>
            <a:r>
              <a:rPr lang="en-US" dirty="0">
                <a:solidFill>
                  <a:srgbClr val="000000"/>
                </a:solidFill>
                <a:latin typeface="Courier New" panose="02070309020205020404" pitchFamily="49" charset="0"/>
              </a:rPr>
              <a:t> </a:t>
            </a:r>
            <a:endParaRPr lang="en-IN" dirty="0"/>
          </a:p>
        </p:txBody>
      </p:sp>
      <p:pic>
        <p:nvPicPr>
          <p:cNvPr id="6" name="cop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257213" y="1742302"/>
            <a:ext cx="7715728" cy="4419215"/>
          </a:xfrm>
          <a:prstGeom prst="rect">
            <a:avLst/>
          </a:prstGeom>
        </p:spPr>
      </p:pic>
    </p:spTree>
    <p:extLst>
      <p:ext uri="{BB962C8B-B14F-4D97-AF65-F5344CB8AC3E}">
        <p14:creationId xmlns:p14="http://schemas.microsoft.com/office/powerpoint/2010/main" val="19538601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3" y="594912"/>
            <a:ext cx="7912281" cy="793213"/>
          </a:xfrm>
        </p:spPr>
        <p:txBody>
          <a:bodyPr anchor="ctr">
            <a:normAutofit/>
          </a:bodyPr>
          <a:lstStyle/>
          <a:p>
            <a:r>
              <a:rPr lang="en-US" dirty="0" smtClean="0">
                <a:latin typeface="Cooper Black" panose="0208090404030B020404" pitchFamily="18" charset="0"/>
                <a:cs typeface="Segoe UI" panose="020B0502040204020203" pitchFamily="34" charset="0"/>
              </a:rPr>
              <a:t>Model review</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r>
              <a:rPr lang="en-US" b="1" dirty="0" smtClean="0">
                <a:latin typeface="Comic Sans MS" panose="030F0702030302020204" pitchFamily="66" charset="0"/>
                <a:cs typeface="Segoe UI" panose="020B0502040204020203" pitchFamily="34" charset="0"/>
              </a:rPr>
              <a:t> </a:t>
            </a: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sp>
        <p:nvSpPr>
          <p:cNvPr id="5" name="Rectangle 4"/>
          <p:cNvSpPr/>
          <p:nvPr/>
        </p:nvSpPr>
        <p:spPr>
          <a:xfrm>
            <a:off x="2167782" y="1388125"/>
            <a:ext cx="7805159" cy="369332"/>
          </a:xfrm>
          <a:prstGeom prst="rect">
            <a:avLst/>
          </a:prstGeom>
        </p:spPr>
        <p:txBody>
          <a:bodyPr wrap="square">
            <a:spAutoFit/>
          </a:bodyPr>
          <a:lstStyle/>
          <a:p>
            <a:r>
              <a:rPr lang="en-US" dirty="0">
                <a:solidFill>
                  <a:srgbClr val="000000"/>
                </a:solidFill>
                <a:latin typeface="Courier New" panose="02070309020205020404" pitchFamily="49" charset="0"/>
              </a:rPr>
              <a:t> </a:t>
            </a:r>
            <a:endParaRPr lang="en-IN" dirty="0"/>
          </a:p>
        </p:txBody>
      </p:sp>
      <p:graphicFrame>
        <p:nvGraphicFramePr>
          <p:cNvPr id="8" name="Table 7"/>
          <p:cNvGraphicFramePr>
            <a:graphicFrameLocks noGrp="1"/>
          </p:cNvGraphicFramePr>
          <p:nvPr>
            <p:extLst>
              <p:ext uri="{D42A27DB-BD31-4B8C-83A1-F6EECF244321}">
                <p14:modId xmlns:p14="http://schemas.microsoft.com/office/powerpoint/2010/main" val="377667451"/>
              </p:ext>
            </p:extLst>
          </p:nvPr>
        </p:nvGraphicFramePr>
        <p:xfrm>
          <a:off x="2288503" y="2111634"/>
          <a:ext cx="8127999" cy="3238034"/>
        </p:xfrm>
        <a:graphic>
          <a:graphicData uri="http://schemas.openxmlformats.org/drawingml/2006/table">
            <a:tbl>
              <a:tblPr firstRow="1" bandRow="1">
                <a:tableStyleId>{5C22544A-7EE6-4342-B048-85BDC9FD1C3A}</a:tableStyleId>
              </a:tblPr>
              <a:tblGrid>
                <a:gridCol w="2709333"/>
                <a:gridCol w="2709333"/>
                <a:gridCol w="2709333"/>
              </a:tblGrid>
              <a:tr h="922254">
                <a:tc>
                  <a:txBody>
                    <a:bodyPr/>
                    <a:lstStyle/>
                    <a:p>
                      <a:r>
                        <a:rPr lang="en-US" sz="2800" dirty="0" smtClean="0"/>
                        <a:t>Input</a:t>
                      </a:r>
                      <a:r>
                        <a:rPr lang="en-US" sz="2800" baseline="0" dirty="0" smtClean="0"/>
                        <a:t> dataset</a:t>
                      </a:r>
                      <a:endParaRPr lang="en-IN" sz="2800" dirty="0"/>
                    </a:p>
                  </a:txBody>
                  <a:tcPr/>
                </a:tc>
                <a:tc>
                  <a:txBody>
                    <a:bodyPr/>
                    <a:lstStyle/>
                    <a:p>
                      <a:r>
                        <a:rPr lang="en-US" sz="2800" dirty="0" smtClean="0"/>
                        <a:t>Status</a:t>
                      </a:r>
                      <a:endParaRPr lang="en-IN" sz="2800" dirty="0"/>
                    </a:p>
                  </a:txBody>
                  <a:tcPr/>
                </a:tc>
                <a:tc>
                  <a:txBody>
                    <a:bodyPr/>
                    <a:lstStyle/>
                    <a:p>
                      <a:r>
                        <a:rPr lang="en-US" sz="2800" dirty="0" smtClean="0"/>
                        <a:t>Accuracy</a:t>
                      </a:r>
                      <a:endParaRPr lang="en-IN" sz="2800" dirty="0"/>
                    </a:p>
                  </a:txBody>
                  <a:tcPr/>
                </a:tc>
              </a:tr>
              <a:tr h="1157890">
                <a:tc>
                  <a:txBody>
                    <a:bodyPr/>
                    <a:lstStyle/>
                    <a:p>
                      <a:r>
                        <a:rPr lang="en-US" sz="2800" dirty="0" smtClean="0"/>
                        <a:t>TRAIN - IMAGE</a:t>
                      </a:r>
                      <a:endParaRPr lang="en-IN" sz="2800" dirty="0"/>
                    </a:p>
                  </a:txBody>
                  <a:tcPr/>
                </a:tc>
                <a:tc>
                  <a:txBody>
                    <a:bodyPr/>
                    <a:lstStyle/>
                    <a:p>
                      <a:r>
                        <a:rPr lang="en-US" sz="2800" dirty="0" smtClean="0"/>
                        <a:t>WORKING</a:t>
                      </a:r>
                      <a:endParaRPr lang="en-IN" sz="2800" dirty="0"/>
                    </a:p>
                  </a:txBody>
                  <a:tcPr/>
                </a:tc>
                <a:tc>
                  <a:txBody>
                    <a:bodyPr/>
                    <a:lstStyle/>
                    <a:p>
                      <a:r>
                        <a:rPr lang="en-US" sz="2800" dirty="0" smtClean="0"/>
                        <a:t>100%</a:t>
                      </a:r>
                      <a:endParaRPr lang="en-IN" sz="2800" dirty="0"/>
                    </a:p>
                  </a:txBody>
                  <a:tcPr/>
                </a:tc>
              </a:tr>
              <a:tr h="1157890">
                <a:tc>
                  <a:txBody>
                    <a:bodyPr/>
                    <a:lstStyle/>
                    <a:p>
                      <a:r>
                        <a:rPr lang="en-US" sz="2800" dirty="0" smtClean="0"/>
                        <a:t>TEST - VIDEO</a:t>
                      </a:r>
                      <a:endParaRPr lang="en-IN" sz="2800" dirty="0"/>
                    </a:p>
                  </a:txBody>
                  <a:tcPr/>
                </a:tc>
                <a:tc>
                  <a:txBody>
                    <a:bodyPr/>
                    <a:lstStyle/>
                    <a:p>
                      <a:r>
                        <a:rPr lang="en-US" sz="2800" dirty="0" smtClean="0"/>
                        <a:t>WORKING</a:t>
                      </a:r>
                      <a:endParaRPr lang="en-IN" sz="2800" dirty="0"/>
                    </a:p>
                  </a:txBody>
                  <a:tcPr/>
                </a:tc>
                <a:tc>
                  <a:txBody>
                    <a:bodyPr/>
                    <a:lstStyle/>
                    <a:p>
                      <a:r>
                        <a:rPr lang="en-US" sz="2800" dirty="0" smtClean="0"/>
                        <a:t>100%</a:t>
                      </a:r>
                      <a:endParaRPr lang="en-IN" sz="2800" dirty="0"/>
                    </a:p>
                  </a:txBody>
                  <a:tcPr/>
                </a:tc>
              </a:tr>
            </a:tbl>
          </a:graphicData>
        </a:graphic>
      </p:graphicFrame>
    </p:spTree>
    <p:extLst>
      <p:ext uri="{BB962C8B-B14F-4D97-AF65-F5344CB8AC3E}">
        <p14:creationId xmlns:p14="http://schemas.microsoft.com/office/powerpoint/2010/main" val="40638892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561AC0E-7195-4ACF-AA0A-5E2923A987F7}"/>
              </a:ext>
            </a:extLst>
          </p:cNvPr>
          <p:cNvSpPr>
            <a:spLocks noGrp="1"/>
          </p:cNvSpPr>
          <p:nvPr>
            <p:ph type="ctrTitle"/>
          </p:nvPr>
        </p:nvSpPr>
        <p:spPr>
          <a:xfrm>
            <a:off x="4956562" y="5110224"/>
            <a:ext cx="7152830" cy="1461492"/>
          </a:xfrm>
        </p:spPr>
        <p:txBody>
          <a:bodyPr anchor="t">
            <a:normAutofit/>
          </a:bodyPr>
          <a:lstStyle/>
          <a:p>
            <a:pPr algn="l"/>
            <a:r>
              <a:rPr lang="en-US" sz="2400" dirty="0" smtClean="0">
                <a:latin typeface="Franklin Gothic Book" panose="020B0503020102020204" pitchFamily="34" charset="0"/>
                <a:cs typeface="Segoe UI" panose="020B0502040204020203" pitchFamily="34" charset="0"/>
              </a:rPr>
              <a:t> </a:t>
            </a:r>
            <a:endParaRPr lang="en-US" sz="2400" dirty="0">
              <a:latin typeface="Franklin Gothic Book" panose="020B0503020102020204" pitchFamily="34" charset="0"/>
              <a:cs typeface="Segoe UI" panose="020B0502040204020203" pitchFamily="34" charset="0"/>
            </a:endParaRPr>
          </a:p>
        </p:txBody>
      </p:sp>
      <p:sp>
        <p:nvSpPr>
          <p:cNvPr id="3" name="Subtitle 2">
            <a:extLst>
              <a:ext uri="{FF2B5EF4-FFF2-40B4-BE49-F238E27FC236}">
                <a16:creationId xmlns="" xmlns:a16="http://schemas.microsoft.com/office/drawing/2014/main" id="{814253EE-4FA2-4843-BE27-C7D5B08FFB81}"/>
              </a:ext>
            </a:extLst>
          </p:cNvPr>
          <p:cNvSpPr>
            <a:spLocks noGrp="1"/>
          </p:cNvSpPr>
          <p:nvPr>
            <p:ph type="subTitle" idx="1"/>
          </p:nvPr>
        </p:nvSpPr>
        <p:spPr>
          <a:xfrm>
            <a:off x="4021530" y="3779225"/>
            <a:ext cx="7017372" cy="1963549"/>
          </a:xfrm>
        </p:spPr>
        <p:txBody>
          <a:bodyPr anchor="b">
            <a:noAutofit/>
          </a:bodyPr>
          <a:lstStyle/>
          <a:p>
            <a:pPr algn="l"/>
            <a:endParaRPr lang="en-US" sz="8000" dirty="0" smtClean="0">
              <a:solidFill>
                <a:srgbClr val="FF0000"/>
              </a:solidFill>
              <a:latin typeface="Gigi" panose="04040504061007020D02" pitchFamily="82" charset="0"/>
            </a:endParaRPr>
          </a:p>
          <a:p>
            <a:pPr algn="l"/>
            <a:r>
              <a:rPr lang="en-US" sz="8000" b="1" dirty="0" smtClean="0">
                <a:solidFill>
                  <a:srgbClr val="FF0000"/>
                </a:solidFill>
                <a:latin typeface="Gigi" panose="04040504061007020D02" pitchFamily="82" charset="0"/>
              </a:rPr>
              <a:t>THANK YOU</a:t>
            </a:r>
            <a:endParaRPr lang="en-US" sz="8000" b="1" dirty="0">
              <a:solidFill>
                <a:srgbClr val="FF0000"/>
              </a:solidFill>
              <a:latin typeface="Gigi" panose="04040504061007020D02" pitchFamily="82" charset="0"/>
            </a:endParaRPr>
          </a:p>
        </p:txBody>
      </p:sp>
      <p:sp>
        <p:nvSpPr>
          <p:cNvPr id="29" name="Freeform: Shape 28">
            <a:extLst>
              <a:ext uri="{FF2B5EF4-FFF2-40B4-BE49-F238E27FC236}">
                <a16:creationId xmlns="" xmlns:a16="http://schemas.microsoft.com/office/drawing/2014/main" id="{F6E384F5-137A-40B1-97F0-694CC6ECD59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122218"/>
            <a:ext cx="3730752" cy="4735782"/>
          </a:xfrm>
          <a:custGeom>
            <a:avLst/>
            <a:gdLst>
              <a:gd name="connsiteX0" fmla="*/ 640080 w 3730752"/>
              <a:gd name="connsiteY0" fmla="*/ 0 h 4735782"/>
              <a:gd name="connsiteX1" fmla="*/ 3730752 w 3730752"/>
              <a:gd name="connsiteY1" fmla="*/ 3090672 h 4735782"/>
              <a:gd name="connsiteX2" fmla="*/ 3357725 w 3730752"/>
              <a:gd name="connsiteY2" fmla="*/ 4563870 h 4735782"/>
              <a:gd name="connsiteX3" fmla="*/ 3253285 w 3730752"/>
              <a:gd name="connsiteY3" fmla="*/ 4735782 h 4735782"/>
              <a:gd name="connsiteX4" fmla="*/ 0 w 3730752"/>
              <a:gd name="connsiteY4" fmla="*/ 4735782 h 4735782"/>
              <a:gd name="connsiteX5" fmla="*/ 0 w 3730752"/>
              <a:gd name="connsiteY5" fmla="*/ 67215 h 4735782"/>
              <a:gd name="connsiteX6" fmla="*/ 17202 w 3730752"/>
              <a:gd name="connsiteY6" fmla="*/ 62792 h 4735782"/>
              <a:gd name="connsiteX7" fmla="*/ 640080 w 3730752"/>
              <a:gd name="connsiteY7" fmla="*/ 0 h 47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30752" h="4735782">
                <a:moveTo>
                  <a:pt x="640080" y="0"/>
                </a:moveTo>
                <a:cubicBezTo>
                  <a:pt x="2347011" y="0"/>
                  <a:pt x="3730752" y="1383741"/>
                  <a:pt x="3730752" y="3090672"/>
                </a:cubicBezTo>
                <a:cubicBezTo>
                  <a:pt x="3730752" y="3624088"/>
                  <a:pt x="3595621" y="4125943"/>
                  <a:pt x="3357725" y="4563870"/>
                </a:cubicBezTo>
                <a:lnTo>
                  <a:pt x="3253285" y="4735782"/>
                </a:lnTo>
                <a:lnTo>
                  <a:pt x="0" y="4735782"/>
                </a:lnTo>
                <a:lnTo>
                  <a:pt x="0" y="67215"/>
                </a:lnTo>
                <a:lnTo>
                  <a:pt x="17202" y="62792"/>
                </a:lnTo>
                <a:cubicBezTo>
                  <a:pt x="218397" y="21621"/>
                  <a:pt x="426714" y="0"/>
                  <a:pt x="64008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 xmlns:a16="http://schemas.microsoft.com/office/drawing/2014/main" id="{EBA87361-6D30-46E4-834B-719CF59055E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288332"/>
            <a:ext cx="3564638" cy="4569668"/>
          </a:xfrm>
          <a:custGeom>
            <a:avLst/>
            <a:gdLst>
              <a:gd name="connsiteX0" fmla="*/ 640080 w 3564638"/>
              <a:gd name="connsiteY0" fmla="*/ 0 h 4569668"/>
              <a:gd name="connsiteX1" fmla="*/ 3564638 w 3564638"/>
              <a:gd name="connsiteY1" fmla="*/ 2924558 h 4569668"/>
              <a:gd name="connsiteX2" fmla="*/ 3065170 w 3564638"/>
              <a:gd name="connsiteY2" fmla="*/ 4559707 h 4569668"/>
              <a:gd name="connsiteX3" fmla="*/ 3057720 w 3564638"/>
              <a:gd name="connsiteY3" fmla="*/ 4569668 h 4569668"/>
              <a:gd name="connsiteX4" fmla="*/ 0 w 3564638"/>
              <a:gd name="connsiteY4" fmla="*/ 4569668 h 4569668"/>
              <a:gd name="connsiteX5" fmla="*/ 0 w 3564638"/>
              <a:gd name="connsiteY5" fmla="*/ 72448 h 4569668"/>
              <a:gd name="connsiteX6" fmla="*/ 50679 w 3564638"/>
              <a:gd name="connsiteY6" fmla="*/ 59417 h 4569668"/>
              <a:gd name="connsiteX7" fmla="*/ 640080 w 3564638"/>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4638" h="4569668">
                <a:moveTo>
                  <a:pt x="640080" y="0"/>
                </a:moveTo>
                <a:cubicBezTo>
                  <a:pt x="2255269" y="0"/>
                  <a:pt x="3564638" y="1309369"/>
                  <a:pt x="3564638" y="2924558"/>
                </a:cubicBezTo>
                <a:cubicBezTo>
                  <a:pt x="3564638" y="3530254"/>
                  <a:pt x="3380508" y="4092944"/>
                  <a:pt x="3065170" y="4559707"/>
                </a:cubicBezTo>
                <a:lnTo>
                  <a:pt x="3057720" y="4569668"/>
                </a:lnTo>
                <a:lnTo>
                  <a:pt x="0" y="4569668"/>
                </a:lnTo>
                <a:lnTo>
                  <a:pt x="0" y="72448"/>
                </a:lnTo>
                <a:lnTo>
                  <a:pt x="50679" y="59417"/>
                </a:lnTo>
                <a:cubicBezTo>
                  <a:pt x="241061" y="20459"/>
                  <a:pt x="438181" y="0"/>
                  <a:pt x="64008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 xmlns:a16="http://schemas.microsoft.com/office/drawing/2014/main" id="{9DBC4630-03DA-474F-BBCB-BA3AE6B317A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081982" y="-4332"/>
            <a:ext cx="4242816" cy="2454158"/>
          </a:xfrm>
          <a:custGeom>
            <a:avLst/>
            <a:gdLst>
              <a:gd name="connsiteX0" fmla="*/ 28633 w 4242816"/>
              <a:gd name="connsiteY0" fmla="*/ 0 h 2454158"/>
              <a:gd name="connsiteX1" fmla="*/ 4214183 w 4242816"/>
              <a:gd name="connsiteY1" fmla="*/ 0 h 2454158"/>
              <a:gd name="connsiteX2" fmla="*/ 4231864 w 4242816"/>
              <a:gd name="connsiteY2" fmla="*/ 115848 h 2454158"/>
              <a:gd name="connsiteX3" fmla="*/ 4242816 w 4242816"/>
              <a:gd name="connsiteY3" fmla="*/ 332750 h 2454158"/>
              <a:gd name="connsiteX4" fmla="*/ 2121408 w 4242816"/>
              <a:gd name="connsiteY4" fmla="*/ 2454158 h 2454158"/>
              <a:gd name="connsiteX5" fmla="*/ 0 w 4242816"/>
              <a:gd name="connsiteY5" fmla="*/ 332750 h 2454158"/>
              <a:gd name="connsiteX6" fmla="*/ 10953 w 4242816"/>
              <a:gd name="connsiteY6" fmla="*/ 115848 h 245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42816" h="2454158">
                <a:moveTo>
                  <a:pt x="28633" y="0"/>
                </a:moveTo>
                <a:lnTo>
                  <a:pt x="4214183" y="0"/>
                </a:lnTo>
                <a:lnTo>
                  <a:pt x="4231864" y="115848"/>
                </a:lnTo>
                <a:cubicBezTo>
                  <a:pt x="4239106" y="187164"/>
                  <a:pt x="4242816" y="259524"/>
                  <a:pt x="4242816" y="332750"/>
                </a:cubicBezTo>
                <a:cubicBezTo>
                  <a:pt x="4242816" y="1504371"/>
                  <a:pt x="3293029" y="2454158"/>
                  <a:pt x="2121408" y="2454158"/>
                </a:cubicBezTo>
                <a:cubicBezTo>
                  <a:pt x="949787" y="2454158"/>
                  <a:pt x="0" y="1504371"/>
                  <a:pt x="0" y="332750"/>
                </a:cubicBezTo>
                <a:cubicBezTo>
                  <a:pt x="0" y="259524"/>
                  <a:pt x="3710" y="187164"/>
                  <a:pt x="10953" y="115848"/>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5" name="Freeform: Shape 34">
            <a:extLst>
              <a:ext uri="{FF2B5EF4-FFF2-40B4-BE49-F238E27FC236}">
                <a16:creationId xmlns="" xmlns:a16="http://schemas.microsoft.com/office/drawing/2014/main" id="{D89DB1C0-FEEC-4CB6-88B2-F9C5562E09D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46574" y="0"/>
            <a:ext cx="3913632" cy="2285234"/>
          </a:xfrm>
          <a:custGeom>
            <a:avLst/>
            <a:gdLst>
              <a:gd name="connsiteX0" fmla="*/ 29691 w 3913632"/>
              <a:gd name="connsiteY0" fmla="*/ 0 h 2285234"/>
              <a:gd name="connsiteX1" fmla="*/ 3883942 w 3913632"/>
              <a:gd name="connsiteY1" fmla="*/ 0 h 2285234"/>
              <a:gd name="connsiteX2" fmla="*/ 3903529 w 3913632"/>
              <a:gd name="connsiteY2" fmla="*/ 128345 h 2285234"/>
              <a:gd name="connsiteX3" fmla="*/ 3913632 w 3913632"/>
              <a:gd name="connsiteY3" fmla="*/ 328418 h 2285234"/>
              <a:gd name="connsiteX4" fmla="*/ 1956816 w 3913632"/>
              <a:gd name="connsiteY4" fmla="*/ 2285234 h 2285234"/>
              <a:gd name="connsiteX5" fmla="*/ 0 w 3913632"/>
              <a:gd name="connsiteY5" fmla="*/ 328418 h 2285234"/>
              <a:gd name="connsiteX6" fmla="*/ 10103 w 3913632"/>
              <a:gd name="connsiteY6" fmla="*/ 128345 h 228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3632" h="2285234">
                <a:moveTo>
                  <a:pt x="29691" y="0"/>
                </a:moveTo>
                <a:lnTo>
                  <a:pt x="3883942" y="0"/>
                </a:lnTo>
                <a:lnTo>
                  <a:pt x="3903529" y="128345"/>
                </a:lnTo>
                <a:cubicBezTo>
                  <a:pt x="3910210" y="194127"/>
                  <a:pt x="3913632" y="260873"/>
                  <a:pt x="3913632" y="328418"/>
                </a:cubicBezTo>
                <a:cubicBezTo>
                  <a:pt x="3913632" y="1409138"/>
                  <a:pt x="3037536" y="2285234"/>
                  <a:pt x="1956816" y="2285234"/>
                </a:cubicBezTo>
                <a:cubicBezTo>
                  <a:pt x="876096" y="2285234"/>
                  <a:pt x="0" y="1409138"/>
                  <a:pt x="0" y="328418"/>
                </a:cubicBezTo>
                <a:cubicBezTo>
                  <a:pt x="0" y="260873"/>
                  <a:pt x="3422" y="194127"/>
                  <a:pt x="10103" y="12834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Graphic 8" descr="Open Book">
            <a:extLst>
              <a:ext uri="{FF2B5EF4-FFF2-40B4-BE49-F238E27FC236}">
                <a16:creationId xmlns="" xmlns:a16="http://schemas.microsoft.com/office/drawing/2014/main" id="{93E427C7-0218-4592-82DA-2431E4BF87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2385250" y="164573"/>
            <a:ext cx="1636279" cy="1636279"/>
          </a:xfrm>
          <a:prstGeom prst="rect">
            <a:avLst/>
          </a:prstGeom>
        </p:spPr>
      </p:pic>
      <p:sp>
        <p:nvSpPr>
          <p:cNvPr id="37" name="Oval 36">
            <a:extLst>
              <a:ext uri="{FF2B5EF4-FFF2-40B4-BE49-F238E27FC236}">
                <a16:creationId xmlns="" xmlns:a16="http://schemas.microsoft.com/office/drawing/2014/main" id="{78418A25-6EAC-4140-BFE6-284E1925B5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303117" y="615908"/>
            <a:ext cx="3182112" cy="3182112"/>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 xmlns:a16="http://schemas.microsoft.com/office/drawing/2014/main" id="{08163D1C-ED91-4D5F-A33B-CF1256B270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467709" y="780500"/>
            <a:ext cx="2852928" cy="285292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5" name="Graphic 4" descr="Chat">
            <a:extLst>
              <a:ext uri="{FF2B5EF4-FFF2-40B4-BE49-F238E27FC236}">
                <a16:creationId xmlns="" xmlns:a16="http://schemas.microsoft.com/office/drawing/2014/main" id="{EB71843F-0A0B-4317-B205-4B0A0B97C0F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5980302" y="1326143"/>
            <a:ext cx="1827742" cy="1827742"/>
          </a:xfrm>
          <a:prstGeom prst="rect">
            <a:avLst/>
          </a:prstGeom>
        </p:spPr>
      </p:pic>
      <p:pic>
        <p:nvPicPr>
          <p:cNvPr id="7" name="Graphic 6" descr="Blackboard">
            <a:extLst>
              <a:ext uri="{FF2B5EF4-FFF2-40B4-BE49-F238E27FC236}">
                <a16:creationId xmlns="" xmlns:a16="http://schemas.microsoft.com/office/drawing/2014/main" id="{2696A1A4-8E43-47F6-A6DC-A9ADAB053D8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 xmlns:asvg="http://schemas.microsoft.com/office/drawing/2016/SVG/main" r:embed="rId7"/>
              </a:ext>
            </a:extLst>
          </a:blip>
          <a:stretch>
            <a:fillRect/>
          </a:stretch>
        </p:blipFill>
        <p:spPr>
          <a:xfrm>
            <a:off x="130924" y="3621724"/>
            <a:ext cx="2594886" cy="2594886"/>
          </a:xfrm>
          <a:prstGeom prst="rect">
            <a:avLst/>
          </a:prstGeom>
        </p:spPr>
      </p:pic>
      <p:sp>
        <p:nvSpPr>
          <p:cNvPr id="41" name="Freeform: Shape 40">
            <a:extLst>
              <a:ext uri="{FF2B5EF4-FFF2-40B4-BE49-F238E27FC236}">
                <a16:creationId xmlns="" xmlns:a16="http://schemas.microsoft.com/office/drawing/2014/main" id="{31103AB2-C090-458F-B752-294F23AFA8A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752568" y="-4331"/>
            <a:ext cx="3439432" cy="3785157"/>
          </a:xfrm>
          <a:custGeom>
            <a:avLst/>
            <a:gdLst>
              <a:gd name="connsiteX0" fmla="*/ 198262 w 3439432"/>
              <a:gd name="connsiteY0" fmla="*/ 0 h 3785157"/>
              <a:gd name="connsiteX1" fmla="*/ 3439432 w 3439432"/>
              <a:gd name="connsiteY1" fmla="*/ 0 h 3785157"/>
              <a:gd name="connsiteX2" fmla="*/ 3439432 w 3439432"/>
              <a:gd name="connsiteY2" fmla="*/ 3697836 h 3785157"/>
              <a:gd name="connsiteX3" fmla="*/ 3318024 w 3439432"/>
              <a:gd name="connsiteY3" fmla="*/ 3729054 h 3785157"/>
              <a:gd name="connsiteX4" fmla="*/ 2761488 w 3439432"/>
              <a:gd name="connsiteY4" fmla="*/ 3785157 h 3785157"/>
              <a:gd name="connsiteX5" fmla="*/ 0 w 3439432"/>
              <a:gd name="connsiteY5" fmla="*/ 1023669 h 3785157"/>
              <a:gd name="connsiteX6" fmla="*/ 124151 w 3439432"/>
              <a:gd name="connsiteY6" fmla="*/ 202487 h 378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9432" h="3785157">
                <a:moveTo>
                  <a:pt x="198262" y="0"/>
                </a:moveTo>
                <a:lnTo>
                  <a:pt x="3439432" y="0"/>
                </a:lnTo>
                <a:lnTo>
                  <a:pt x="3439432" y="3697836"/>
                </a:lnTo>
                <a:lnTo>
                  <a:pt x="3318024" y="3729054"/>
                </a:lnTo>
                <a:cubicBezTo>
                  <a:pt x="3138258" y="3765839"/>
                  <a:pt x="2952129" y="3785157"/>
                  <a:pt x="2761488" y="3785157"/>
                </a:cubicBezTo>
                <a:cubicBezTo>
                  <a:pt x="1236360" y="3785157"/>
                  <a:pt x="0" y="2548797"/>
                  <a:pt x="0" y="1023669"/>
                </a:cubicBezTo>
                <a:cubicBezTo>
                  <a:pt x="0" y="737708"/>
                  <a:pt x="43466" y="461898"/>
                  <a:pt x="124151" y="20248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3" name="Freeform: Shape 42">
            <a:extLst>
              <a:ext uri="{FF2B5EF4-FFF2-40B4-BE49-F238E27FC236}">
                <a16:creationId xmlns="" xmlns:a16="http://schemas.microsoft.com/office/drawing/2014/main" id="{83D471F3-782A-4BA1-9CAB-FF5CDF0A75E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918761" y="-4332"/>
            <a:ext cx="3273238" cy="3618965"/>
          </a:xfrm>
          <a:custGeom>
            <a:avLst/>
            <a:gdLst>
              <a:gd name="connsiteX0" fmla="*/ 210437 w 3273238"/>
              <a:gd name="connsiteY0" fmla="*/ 0 h 3618965"/>
              <a:gd name="connsiteX1" fmla="*/ 3273238 w 3273238"/>
              <a:gd name="connsiteY1" fmla="*/ 0 h 3618965"/>
              <a:gd name="connsiteX2" fmla="*/ 3273238 w 3273238"/>
              <a:gd name="connsiteY2" fmla="*/ 3526409 h 3618965"/>
              <a:gd name="connsiteX3" fmla="*/ 3118338 w 3273238"/>
              <a:gd name="connsiteY3" fmla="*/ 3566238 h 3618965"/>
              <a:gd name="connsiteX4" fmla="*/ 2595295 w 3273238"/>
              <a:gd name="connsiteY4" fmla="*/ 3618965 h 3618965"/>
              <a:gd name="connsiteX5" fmla="*/ 0 w 3273238"/>
              <a:gd name="connsiteY5" fmla="*/ 1023670 h 3618965"/>
              <a:gd name="connsiteX6" fmla="*/ 203951 w 3273238"/>
              <a:gd name="connsiteY6" fmla="*/ 13464 h 3618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3238" h="3618965">
                <a:moveTo>
                  <a:pt x="210437" y="0"/>
                </a:moveTo>
                <a:lnTo>
                  <a:pt x="3273238" y="0"/>
                </a:lnTo>
                <a:lnTo>
                  <a:pt x="3273238" y="3526409"/>
                </a:lnTo>
                <a:lnTo>
                  <a:pt x="3118338" y="3566238"/>
                </a:lnTo>
                <a:cubicBezTo>
                  <a:pt x="2949390" y="3600810"/>
                  <a:pt x="2774463" y="3618965"/>
                  <a:pt x="2595295" y="3618965"/>
                </a:cubicBezTo>
                <a:cubicBezTo>
                  <a:pt x="1161953" y="3618965"/>
                  <a:pt x="0" y="2457012"/>
                  <a:pt x="0" y="1023670"/>
                </a:cubicBezTo>
                <a:cubicBezTo>
                  <a:pt x="0" y="665335"/>
                  <a:pt x="72622" y="323961"/>
                  <a:pt x="203951" y="1346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1" name="Graphic 10" descr="Books on Shelf">
            <a:extLst>
              <a:ext uri="{FF2B5EF4-FFF2-40B4-BE49-F238E27FC236}">
                <a16:creationId xmlns="" xmlns:a16="http://schemas.microsoft.com/office/drawing/2014/main" id="{18A239E6-97C0-4A74-8E7A-C9FD39A8C92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 xmlns:asvg="http://schemas.microsoft.com/office/drawing/2016/SVG/main" r:embed="rId9"/>
              </a:ext>
            </a:extLst>
          </a:blip>
          <a:stretch>
            <a:fillRect/>
          </a:stretch>
        </p:blipFill>
        <p:spPr>
          <a:xfrm>
            <a:off x="9725024" y="327889"/>
            <a:ext cx="2260711" cy="2260711"/>
          </a:xfrm>
          <a:prstGeom prst="rect">
            <a:avLst/>
          </a:prstGeom>
        </p:spPr>
      </p:pic>
      <p:sp>
        <p:nvSpPr>
          <p:cNvPr id="4" name="AutoShape 2" descr="How do I make a desktop launcher for MATLAB in Linux? - MATLAB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28879619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4" y="594912"/>
            <a:ext cx="5406902" cy="793213"/>
          </a:xfrm>
        </p:spPr>
        <p:txBody>
          <a:bodyPr anchor="ctr">
            <a:normAutofit/>
          </a:bodyPr>
          <a:lstStyle/>
          <a:p>
            <a:r>
              <a:rPr lang="en-US" dirty="0" smtClean="0">
                <a:latin typeface="Cooper Black" panose="0208090404030B020404" pitchFamily="18" charset="0"/>
                <a:cs typeface="Segoe UI" panose="020B0502040204020203" pitchFamily="34" charset="0"/>
              </a:rPr>
              <a:t>PROBLEM..!</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endParaRPr lang="en-US" b="1" dirty="0" smtClean="0">
              <a:latin typeface="Comic Sans MS" panose="030F0702030302020204" pitchFamily="66" charset="0"/>
              <a:cs typeface="Segoe UI" panose="020B0502040204020203" pitchFamily="34" charset="0"/>
            </a:endParaRPr>
          </a:p>
          <a:p>
            <a:pPr marL="0" indent="0">
              <a:buNone/>
            </a:pPr>
            <a:r>
              <a:rPr lang="en-US" b="1" dirty="0" smtClean="0">
                <a:solidFill>
                  <a:schemeClr val="accent2">
                    <a:lumMod val="50000"/>
                  </a:schemeClr>
                </a:solidFill>
                <a:latin typeface="Comic Sans MS" panose="030F0702030302020204" pitchFamily="66" charset="0"/>
                <a:cs typeface="Segoe UI" panose="020B0502040204020203" pitchFamily="34" charset="0"/>
              </a:rPr>
              <a:t>DEVELOP A MATLAB CODE THAT CAN DETECT VEHICLES IN EACH FRAME OF A VIDEO AND GIVES THE VEHICLE COUNT OF THAT FRAME……</a:t>
            </a:r>
          </a:p>
          <a:p>
            <a:pPr marL="0" indent="0">
              <a:buNone/>
            </a:pPr>
            <a:endParaRPr lang="en-US" b="1" dirty="0">
              <a:solidFill>
                <a:schemeClr val="accent2">
                  <a:lumMod val="50000"/>
                </a:schemeClr>
              </a:solidFill>
              <a:latin typeface="Comic Sans MS" panose="030F0702030302020204" pitchFamily="66" charset="0"/>
              <a:cs typeface="Segoe UI" panose="020B0502040204020203" pitchFamily="34" charset="0"/>
            </a:endParaRPr>
          </a:p>
          <a:p>
            <a:pPr marL="0" indent="0">
              <a:buNone/>
            </a:pP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4182" y="1388125"/>
            <a:ext cx="4076241" cy="3999123"/>
          </a:xfrm>
          <a:prstGeom prst="rect">
            <a:avLst/>
          </a:prstGeom>
        </p:spPr>
      </p:pic>
    </p:spTree>
    <p:extLst>
      <p:ext uri="{BB962C8B-B14F-4D97-AF65-F5344CB8AC3E}">
        <p14:creationId xmlns:p14="http://schemas.microsoft.com/office/powerpoint/2010/main" val="381659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circle(in)">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3" y="594912"/>
            <a:ext cx="7118141" cy="793213"/>
          </a:xfrm>
        </p:spPr>
        <p:txBody>
          <a:bodyPr anchor="ctr">
            <a:normAutofit fontScale="90000"/>
          </a:bodyPr>
          <a:lstStyle/>
          <a:p>
            <a:r>
              <a:rPr lang="en-US" dirty="0" smtClean="0">
                <a:latin typeface="Cooper Black" panose="0208090404030B020404" pitchFamily="18" charset="0"/>
                <a:cs typeface="Segoe UI" panose="020B0502040204020203" pitchFamily="34" charset="0"/>
              </a:rPr>
              <a:t>The solution has 3 stages :</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endParaRPr lang="en-US" b="1" dirty="0" smtClean="0">
              <a:latin typeface="Comic Sans MS" panose="030F0702030302020204" pitchFamily="66" charset="0"/>
              <a:cs typeface="Segoe UI" panose="020B0502040204020203" pitchFamily="34" charset="0"/>
            </a:endParaRPr>
          </a:p>
          <a:p>
            <a:pPr marL="0" indent="0">
              <a:buNone/>
            </a:pPr>
            <a:endParaRPr lang="en-US" b="1" dirty="0">
              <a:latin typeface="Comic Sans MS" panose="030F0702030302020204" pitchFamily="66" charset="0"/>
              <a:cs typeface="Segoe UI" panose="020B0502040204020203" pitchFamily="34" charset="0"/>
            </a:endParaRPr>
          </a:p>
          <a:p>
            <a:pPr marL="0" indent="0">
              <a:buNone/>
            </a:pP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graphicFrame>
        <p:nvGraphicFramePr>
          <p:cNvPr id="5" name="Diagram 4"/>
          <p:cNvGraphicFramePr/>
          <p:nvPr>
            <p:extLst>
              <p:ext uri="{D42A27DB-BD31-4B8C-83A1-F6EECF244321}">
                <p14:modId xmlns:p14="http://schemas.microsoft.com/office/powerpoint/2010/main" val="2626246929"/>
              </p:ext>
            </p:extLst>
          </p:nvPr>
        </p:nvGraphicFramePr>
        <p:xfrm>
          <a:off x="1817784" y="1586429"/>
          <a:ext cx="8018425" cy="483640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Right Brace 5"/>
          <p:cNvSpPr/>
          <p:nvPr/>
        </p:nvSpPr>
        <p:spPr>
          <a:xfrm>
            <a:off x="10032762" y="1546789"/>
            <a:ext cx="529839" cy="27432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7" name="Right Brace 6"/>
          <p:cNvSpPr/>
          <p:nvPr/>
        </p:nvSpPr>
        <p:spPr>
          <a:xfrm>
            <a:off x="10032762" y="4734370"/>
            <a:ext cx="478564" cy="1068225"/>
          </a:xfrm>
          <a:prstGeom prst="rightBrace">
            <a:avLst>
              <a:gd name="adj1" fmla="val 8333"/>
              <a:gd name="adj2" fmla="val 4919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8" name="TextBox 7"/>
          <p:cNvSpPr txBox="1"/>
          <p:nvPr/>
        </p:nvSpPr>
        <p:spPr>
          <a:xfrm>
            <a:off x="10682243" y="2738927"/>
            <a:ext cx="871671" cy="400110"/>
          </a:xfrm>
          <a:prstGeom prst="rect">
            <a:avLst/>
          </a:prstGeom>
          <a:noFill/>
        </p:spPr>
        <p:txBody>
          <a:bodyPr wrap="square" rtlCol="0">
            <a:spAutoFit/>
          </a:bodyPr>
          <a:lstStyle/>
          <a:p>
            <a:r>
              <a:rPr lang="en-IN" sz="2000" b="1" dirty="0" smtClean="0"/>
              <a:t>TRAIN</a:t>
            </a:r>
            <a:endParaRPr lang="en-IN" sz="2000" b="1" dirty="0"/>
          </a:p>
        </p:txBody>
      </p:sp>
      <p:sp>
        <p:nvSpPr>
          <p:cNvPr id="10" name="TextBox 9"/>
          <p:cNvSpPr txBox="1"/>
          <p:nvPr/>
        </p:nvSpPr>
        <p:spPr>
          <a:xfrm>
            <a:off x="10682243" y="5083816"/>
            <a:ext cx="871671" cy="400110"/>
          </a:xfrm>
          <a:prstGeom prst="rect">
            <a:avLst/>
          </a:prstGeom>
          <a:noFill/>
        </p:spPr>
        <p:txBody>
          <a:bodyPr wrap="square" rtlCol="0">
            <a:spAutoFit/>
          </a:bodyPr>
          <a:lstStyle/>
          <a:p>
            <a:r>
              <a:rPr lang="en-IN" sz="2000" b="1" dirty="0" smtClean="0"/>
              <a:t>TEST</a:t>
            </a:r>
            <a:endParaRPr lang="en-IN" sz="2000" b="1" dirty="0"/>
          </a:p>
        </p:txBody>
      </p:sp>
    </p:spTree>
    <p:extLst>
      <p:ext uri="{BB962C8B-B14F-4D97-AF65-F5344CB8AC3E}">
        <p14:creationId xmlns:p14="http://schemas.microsoft.com/office/powerpoint/2010/main" val="2328934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a:extLst>
              <a:ext uri="{FF2B5EF4-FFF2-40B4-BE49-F238E27FC236}">
                <a16:creationId xmlns="" xmlns:a16="http://schemas.microsoft.com/office/drawing/2014/main" id="{942B920A-73AD-402A-8EEF-B88E1A9398B8}"/>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6097686"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 xmlns:a16="http://schemas.microsoft.com/office/drawing/2014/main" id="{7AE95D8F-9825-4222-8846-E3461598CC6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E561AC0E-7195-4ACF-AA0A-5E2923A987F7}"/>
              </a:ext>
            </a:extLst>
          </p:cNvPr>
          <p:cNvSpPr>
            <a:spLocks noGrp="1"/>
          </p:cNvSpPr>
          <p:nvPr>
            <p:ph type="ctrTitle"/>
          </p:nvPr>
        </p:nvSpPr>
        <p:spPr>
          <a:xfrm>
            <a:off x="527538" y="4756638"/>
            <a:ext cx="11139854" cy="930447"/>
          </a:xfrm>
        </p:spPr>
        <p:txBody>
          <a:bodyPr>
            <a:normAutofit/>
          </a:bodyPr>
          <a:lstStyle/>
          <a:p>
            <a:r>
              <a:rPr lang="en-US" sz="5400" dirty="0" smtClean="0">
                <a:solidFill>
                  <a:srgbClr val="FFFFFF"/>
                </a:solidFill>
                <a:latin typeface="Franklin Gothic Book" panose="020B0503020102020204" pitchFamily="34" charset="0"/>
                <a:cs typeface="Segoe UI" panose="020B0502040204020203" pitchFamily="34" charset="0"/>
              </a:rPr>
              <a:t>THE IDEA……</a:t>
            </a:r>
            <a:endParaRPr lang="en-US" sz="5400" dirty="0">
              <a:solidFill>
                <a:srgbClr val="FFFFFF"/>
              </a:solidFill>
              <a:latin typeface="Franklin Gothic Book" panose="020B0503020102020204" pitchFamily="34" charset="0"/>
              <a:cs typeface="Segoe UI" panose="020B0502040204020203" pitchFamily="34" charset="0"/>
            </a:endParaRPr>
          </a:p>
        </p:txBody>
      </p:sp>
      <p:cxnSp>
        <p:nvCxnSpPr>
          <p:cNvPr id="24" name="Straight Connector 23">
            <a:extLst>
              <a:ext uri="{FF2B5EF4-FFF2-40B4-BE49-F238E27FC236}">
                <a16:creationId xmlns="" xmlns:a16="http://schemas.microsoft.com/office/drawing/2014/main" id="{3217665F-0036-444A-8D4A-33AF36A36A42}"/>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 xmlns:a16="http://schemas.microsoft.com/office/drawing/2014/main" id="{814253EE-4FA2-4843-BE27-C7D5B08FFB81}"/>
              </a:ext>
            </a:extLst>
          </p:cNvPr>
          <p:cNvSpPr>
            <a:spLocks noGrp="1"/>
          </p:cNvSpPr>
          <p:nvPr>
            <p:ph type="subTitle" idx="1"/>
          </p:nvPr>
        </p:nvSpPr>
        <p:spPr>
          <a:xfrm>
            <a:off x="1339362" y="5815698"/>
            <a:ext cx="9144000" cy="420001"/>
          </a:xfrm>
        </p:spPr>
        <p:txBody>
          <a:bodyPr>
            <a:normAutofit/>
          </a:bodyPr>
          <a:lstStyle/>
          <a:p>
            <a:r>
              <a:rPr lang="en-US" sz="2000" dirty="0" smtClean="0">
                <a:solidFill>
                  <a:srgbClr val="E7E6E6"/>
                </a:solidFill>
                <a:latin typeface="Segoe UI" panose="020B0502040204020203" pitchFamily="34" charset="0"/>
                <a:cs typeface="Segoe UI" panose="020B0502040204020203" pitchFamily="34" charset="0"/>
              </a:rPr>
              <a:t> </a:t>
            </a:r>
            <a:endParaRPr lang="en-US" sz="2000" dirty="0">
              <a:solidFill>
                <a:srgbClr val="E7E6E6"/>
              </a:solidFill>
              <a:latin typeface="Segoe UI" panose="020B0502040204020203" pitchFamily="34" charset="0"/>
              <a:cs typeface="Segoe UI" panose="020B0502040204020203" pitchFamily="34"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0895" y="800416"/>
            <a:ext cx="4867741" cy="3042413"/>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4521" y="1225579"/>
            <a:ext cx="3681177" cy="2132917"/>
          </a:xfrm>
          <a:prstGeom prst="rect">
            <a:avLst/>
          </a:prstGeom>
        </p:spPr>
      </p:pic>
    </p:spTree>
    <p:extLst>
      <p:ext uri="{BB962C8B-B14F-4D97-AF65-F5344CB8AC3E}">
        <p14:creationId xmlns:p14="http://schemas.microsoft.com/office/powerpoint/2010/main" val="1984835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a:extLst>
              <a:ext uri="{FF2B5EF4-FFF2-40B4-BE49-F238E27FC236}">
                <a16:creationId xmlns="" xmlns:a16="http://schemas.microsoft.com/office/drawing/2014/main" id="{942B920A-73AD-402A-8EEF-B88E1A9398B8}"/>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6097686"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 xmlns:a16="http://schemas.microsoft.com/office/drawing/2014/main" id="{7AE95D8F-9825-4222-8846-E3461598CC6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E561AC0E-7195-4ACF-AA0A-5E2923A987F7}"/>
              </a:ext>
            </a:extLst>
          </p:cNvPr>
          <p:cNvSpPr>
            <a:spLocks noGrp="1"/>
          </p:cNvSpPr>
          <p:nvPr>
            <p:ph type="ctrTitle"/>
          </p:nvPr>
        </p:nvSpPr>
        <p:spPr>
          <a:xfrm>
            <a:off x="527538" y="4756638"/>
            <a:ext cx="11139854" cy="930447"/>
          </a:xfrm>
        </p:spPr>
        <p:txBody>
          <a:bodyPr>
            <a:normAutofit/>
          </a:bodyPr>
          <a:lstStyle/>
          <a:p>
            <a:r>
              <a:rPr lang="en-US" sz="5400" dirty="0" smtClean="0">
                <a:solidFill>
                  <a:srgbClr val="FFFFFF"/>
                </a:solidFill>
                <a:latin typeface="Franklin Gothic Book" panose="020B0503020102020204" pitchFamily="34" charset="0"/>
                <a:cs typeface="Segoe UI" panose="020B0502040204020203" pitchFamily="34" charset="0"/>
              </a:rPr>
              <a:t>PROJECT ASSUMPTIONS……</a:t>
            </a:r>
            <a:endParaRPr lang="en-US" sz="5400" dirty="0">
              <a:solidFill>
                <a:srgbClr val="FFFFFF"/>
              </a:solidFill>
              <a:latin typeface="Franklin Gothic Book" panose="020B0503020102020204" pitchFamily="34" charset="0"/>
              <a:cs typeface="Segoe UI" panose="020B0502040204020203" pitchFamily="34" charset="0"/>
            </a:endParaRPr>
          </a:p>
        </p:txBody>
      </p:sp>
      <p:cxnSp>
        <p:nvCxnSpPr>
          <p:cNvPr id="24" name="Straight Connector 23">
            <a:extLst>
              <a:ext uri="{FF2B5EF4-FFF2-40B4-BE49-F238E27FC236}">
                <a16:creationId xmlns="" xmlns:a16="http://schemas.microsoft.com/office/drawing/2014/main" id="{3217665F-0036-444A-8D4A-33AF36A36A42}"/>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 xmlns:a16="http://schemas.microsoft.com/office/drawing/2014/main" id="{814253EE-4FA2-4843-BE27-C7D5B08FFB81}"/>
              </a:ext>
            </a:extLst>
          </p:cNvPr>
          <p:cNvSpPr>
            <a:spLocks noGrp="1"/>
          </p:cNvSpPr>
          <p:nvPr>
            <p:ph type="subTitle" idx="1"/>
          </p:nvPr>
        </p:nvSpPr>
        <p:spPr>
          <a:xfrm>
            <a:off x="1339362" y="5815698"/>
            <a:ext cx="9144000" cy="420001"/>
          </a:xfrm>
        </p:spPr>
        <p:txBody>
          <a:bodyPr>
            <a:normAutofit/>
          </a:bodyPr>
          <a:lstStyle/>
          <a:p>
            <a:r>
              <a:rPr lang="en-US" sz="2000" dirty="0" smtClean="0">
                <a:solidFill>
                  <a:srgbClr val="E7E6E6"/>
                </a:solidFill>
                <a:latin typeface="Segoe UI" panose="020B0502040204020203" pitchFamily="34" charset="0"/>
                <a:cs typeface="Segoe UI" panose="020B0502040204020203" pitchFamily="34" charset="0"/>
              </a:rPr>
              <a:t> </a:t>
            </a:r>
            <a:endParaRPr lang="en-US" sz="2000" dirty="0">
              <a:solidFill>
                <a:srgbClr val="E7E6E6"/>
              </a:solidFill>
              <a:latin typeface="Segoe UI" panose="020B0502040204020203" pitchFamily="34" charset="0"/>
              <a:cs typeface="Segoe UI" panose="020B0502040204020203" pitchFamily="34" charset="0"/>
            </a:endParaRPr>
          </a:p>
        </p:txBody>
      </p:sp>
      <p:sp>
        <p:nvSpPr>
          <p:cNvPr id="4" name="TextBox 3"/>
          <p:cNvSpPr txBox="1"/>
          <p:nvPr/>
        </p:nvSpPr>
        <p:spPr>
          <a:xfrm>
            <a:off x="858416" y="1194317"/>
            <a:ext cx="4329404" cy="1754326"/>
          </a:xfrm>
          <a:prstGeom prst="rect">
            <a:avLst/>
          </a:prstGeom>
          <a:noFill/>
        </p:spPr>
        <p:txBody>
          <a:bodyPr wrap="square" rtlCol="0">
            <a:spAutoFit/>
          </a:bodyPr>
          <a:lstStyle/>
          <a:p>
            <a:r>
              <a:rPr lang="en-US" sz="5400" dirty="0" smtClean="0">
                <a:solidFill>
                  <a:srgbClr val="FFC000"/>
                </a:solidFill>
                <a:latin typeface="Algerian" panose="04020705040A02060702" pitchFamily="82" charset="0"/>
              </a:rPr>
              <a:t>STATIONARY CAMERA</a:t>
            </a:r>
            <a:endParaRPr lang="en-IN" sz="5400" dirty="0">
              <a:solidFill>
                <a:srgbClr val="FFC000"/>
              </a:solidFill>
              <a:latin typeface="Algerian" panose="04020705040A02060702" pitchFamily="82" charset="0"/>
            </a:endParaRPr>
          </a:p>
        </p:txBody>
      </p:sp>
      <p:sp>
        <p:nvSpPr>
          <p:cNvPr id="5" name="Rectangle 4"/>
          <p:cNvSpPr/>
          <p:nvPr/>
        </p:nvSpPr>
        <p:spPr>
          <a:xfrm>
            <a:off x="6758726" y="1194317"/>
            <a:ext cx="5058135" cy="1754326"/>
          </a:xfrm>
          <a:prstGeom prst="rect">
            <a:avLst/>
          </a:prstGeom>
        </p:spPr>
        <p:txBody>
          <a:bodyPr wrap="square">
            <a:spAutoFit/>
          </a:bodyPr>
          <a:lstStyle/>
          <a:p>
            <a:r>
              <a:rPr lang="en-US" sz="5400" dirty="0" smtClean="0">
                <a:solidFill>
                  <a:srgbClr val="92D050"/>
                </a:solidFill>
                <a:latin typeface="Algerian" panose="04020705040A02060702" pitchFamily="82" charset="0"/>
              </a:rPr>
              <a:t>STATIC BACKGROUND</a:t>
            </a:r>
            <a:endParaRPr lang="en-IN" sz="5400" dirty="0">
              <a:solidFill>
                <a:srgbClr val="92D050"/>
              </a:solidFill>
              <a:latin typeface="Algerian" panose="04020705040A02060702" pitchFamily="82" charset="0"/>
            </a:endParaRPr>
          </a:p>
        </p:txBody>
      </p:sp>
    </p:spTree>
    <p:extLst>
      <p:ext uri="{BB962C8B-B14F-4D97-AF65-F5344CB8AC3E}">
        <p14:creationId xmlns:p14="http://schemas.microsoft.com/office/powerpoint/2010/main" val="26133333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561AC0E-7195-4ACF-AA0A-5E2923A987F7}"/>
              </a:ext>
            </a:extLst>
          </p:cNvPr>
          <p:cNvSpPr>
            <a:spLocks noGrp="1"/>
          </p:cNvSpPr>
          <p:nvPr>
            <p:ph type="ctrTitle"/>
          </p:nvPr>
        </p:nvSpPr>
        <p:spPr>
          <a:xfrm>
            <a:off x="4956562" y="5110224"/>
            <a:ext cx="7152830" cy="1461492"/>
          </a:xfrm>
        </p:spPr>
        <p:txBody>
          <a:bodyPr anchor="t">
            <a:normAutofit/>
          </a:bodyPr>
          <a:lstStyle/>
          <a:p>
            <a:pPr algn="l"/>
            <a:r>
              <a:rPr lang="en-US" sz="2400" dirty="0" smtClean="0">
                <a:latin typeface="Franklin Gothic Book" panose="020B0503020102020204" pitchFamily="34" charset="0"/>
                <a:cs typeface="Segoe UI" panose="020B0502040204020203" pitchFamily="34" charset="0"/>
              </a:rPr>
              <a:t> </a:t>
            </a:r>
            <a:endParaRPr lang="en-US" sz="2400" dirty="0">
              <a:latin typeface="Franklin Gothic Book" panose="020B0503020102020204" pitchFamily="34" charset="0"/>
              <a:cs typeface="Segoe UI" panose="020B0502040204020203" pitchFamily="34" charset="0"/>
            </a:endParaRPr>
          </a:p>
        </p:txBody>
      </p:sp>
      <p:sp>
        <p:nvSpPr>
          <p:cNvPr id="3" name="Subtitle 2">
            <a:extLst>
              <a:ext uri="{FF2B5EF4-FFF2-40B4-BE49-F238E27FC236}">
                <a16:creationId xmlns="" xmlns:a16="http://schemas.microsoft.com/office/drawing/2014/main" id="{814253EE-4FA2-4843-BE27-C7D5B08FFB81}"/>
              </a:ext>
            </a:extLst>
          </p:cNvPr>
          <p:cNvSpPr>
            <a:spLocks noGrp="1"/>
          </p:cNvSpPr>
          <p:nvPr>
            <p:ph type="subTitle" idx="1"/>
          </p:nvPr>
        </p:nvSpPr>
        <p:spPr>
          <a:xfrm>
            <a:off x="4021530" y="3779225"/>
            <a:ext cx="7017372" cy="1963549"/>
          </a:xfrm>
        </p:spPr>
        <p:txBody>
          <a:bodyPr anchor="b">
            <a:noAutofit/>
          </a:bodyPr>
          <a:lstStyle/>
          <a:p>
            <a:pPr algn="l"/>
            <a:r>
              <a:rPr lang="en-US" sz="2800" u="sng" dirty="0" smtClean="0">
                <a:solidFill>
                  <a:schemeClr val="tx1">
                    <a:lumMod val="95000"/>
                    <a:lumOff val="5000"/>
                  </a:schemeClr>
                </a:solidFill>
                <a:latin typeface="Gill Sans Ultra Bold" panose="020B0A02020104020203" pitchFamily="34" charset="0"/>
              </a:rPr>
              <a:t>Project status</a:t>
            </a:r>
            <a:r>
              <a:rPr lang="en-US" sz="2800" dirty="0" smtClean="0">
                <a:solidFill>
                  <a:schemeClr val="tx1">
                    <a:lumMod val="95000"/>
                    <a:lumOff val="5000"/>
                  </a:schemeClr>
                </a:solidFill>
                <a:latin typeface="Gill Sans Ultra Bold" panose="020B0A02020104020203" pitchFamily="34" charset="0"/>
              </a:rPr>
              <a:t>:</a:t>
            </a:r>
          </a:p>
          <a:p>
            <a:pPr algn="l"/>
            <a:r>
              <a:rPr lang="en-US" b="1" dirty="0" smtClean="0">
                <a:solidFill>
                  <a:schemeClr val="tx1">
                    <a:lumMod val="95000"/>
                    <a:lumOff val="5000"/>
                  </a:schemeClr>
                </a:solidFill>
                <a:latin typeface="Gigi" panose="04040504061007020D02" pitchFamily="82" charset="0"/>
              </a:rPr>
              <a:t>Stage 1 – </a:t>
            </a:r>
            <a:r>
              <a:rPr lang="en-US" b="1" dirty="0" smtClean="0">
                <a:solidFill>
                  <a:srgbClr val="00B050"/>
                </a:solidFill>
                <a:latin typeface="Gigi" panose="04040504061007020D02" pitchFamily="82" charset="0"/>
              </a:rPr>
              <a:t>completed</a:t>
            </a:r>
          </a:p>
          <a:p>
            <a:pPr algn="l"/>
            <a:r>
              <a:rPr lang="en-US" b="1" dirty="0" smtClean="0">
                <a:solidFill>
                  <a:schemeClr val="tx1">
                    <a:lumMod val="95000"/>
                    <a:lumOff val="5000"/>
                  </a:schemeClr>
                </a:solidFill>
                <a:latin typeface="Gigi" panose="04040504061007020D02" pitchFamily="82" charset="0"/>
              </a:rPr>
              <a:t>Stage 2 – </a:t>
            </a:r>
            <a:r>
              <a:rPr lang="en-US" b="1" dirty="0" smtClean="0">
                <a:solidFill>
                  <a:srgbClr val="00B050"/>
                </a:solidFill>
                <a:latin typeface="Gigi" panose="04040504061007020D02" pitchFamily="82" charset="0"/>
              </a:rPr>
              <a:t>completed</a:t>
            </a:r>
          </a:p>
          <a:p>
            <a:pPr algn="l"/>
            <a:r>
              <a:rPr lang="en-US" b="1" dirty="0" smtClean="0">
                <a:solidFill>
                  <a:schemeClr val="tx1">
                    <a:lumMod val="95000"/>
                    <a:lumOff val="5000"/>
                  </a:schemeClr>
                </a:solidFill>
                <a:latin typeface="Gigi" panose="04040504061007020D02" pitchFamily="82" charset="0"/>
              </a:rPr>
              <a:t>Stage 3 – </a:t>
            </a:r>
            <a:r>
              <a:rPr lang="en-US" b="1" dirty="0" smtClean="0">
                <a:solidFill>
                  <a:srgbClr val="FF0000"/>
                </a:solidFill>
                <a:latin typeface="Gigi" panose="04040504061007020D02" pitchFamily="82" charset="0"/>
              </a:rPr>
              <a:t>incomplete </a:t>
            </a:r>
          </a:p>
        </p:txBody>
      </p:sp>
      <p:sp>
        <p:nvSpPr>
          <p:cNvPr id="29" name="Freeform: Shape 28">
            <a:extLst>
              <a:ext uri="{FF2B5EF4-FFF2-40B4-BE49-F238E27FC236}">
                <a16:creationId xmlns="" xmlns:a16="http://schemas.microsoft.com/office/drawing/2014/main" id="{F6E384F5-137A-40B1-97F0-694CC6ECD59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122218"/>
            <a:ext cx="3730752" cy="4735782"/>
          </a:xfrm>
          <a:custGeom>
            <a:avLst/>
            <a:gdLst>
              <a:gd name="connsiteX0" fmla="*/ 640080 w 3730752"/>
              <a:gd name="connsiteY0" fmla="*/ 0 h 4735782"/>
              <a:gd name="connsiteX1" fmla="*/ 3730752 w 3730752"/>
              <a:gd name="connsiteY1" fmla="*/ 3090672 h 4735782"/>
              <a:gd name="connsiteX2" fmla="*/ 3357725 w 3730752"/>
              <a:gd name="connsiteY2" fmla="*/ 4563870 h 4735782"/>
              <a:gd name="connsiteX3" fmla="*/ 3253285 w 3730752"/>
              <a:gd name="connsiteY3" fmla="*/ 4735782 h 4735782"/>
              <a:gd name="connsiteX4" fmla="*/ 0 w 3730752"/>
              <a:gd name="connsiteY4" fmla="*/ 4735782 h 4735782"/>
              <a:gd name="connsiteX5" fmla="*/ 0 w 3730752"/>
              <a:gd name="connsiteY5" fmla="*/ 67215 h 4735782"/>
              <a:gd name="connsiteX6" fmla="*/ 17202 w 3730752"/>
              <a:gd name="connsiteY6" fmla="*/ 62792 h 4735782"/>
              <a:gd name="connsiteX7" fmla="*/ 640080 w 3730752"/>
              <a:gd name="connsiteY7" fmla="*/ 0 h 47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30752" h="4735782">
                <a:moveTo>
                  <a:pt x="640080" y="0"/>
                </a:moveTo>
                <a:cubicBezTo>
                  <a:pt x="2347011" y="0"/>
                  <a:pt x="3730752" y="1383741"/>
                  <a:pt x="3730752" y="3090672"/>
                </a:cubicBezTo>
                <a:cubicBezTo>
                  <a:pt x="3730752" y="3624088"/>
                  <a:pt x="3595621" y="4125943"/>
                  <a:pt x="3357725" y="4563870"/>
                </a:cubicBezTo>
                <a:lnTo>
                  <a:pt x="3253285" y="4735782"/>
                </a:lnTo>
                <a:lnTo>
                  <a:pt x="0" y="4735782"/>
                </a:lnTo>
                <a:lnTo>
                  <a:pt x="0" y="67215"/>
                </a:lnTo>
                <a:lnTo>
                  <a:pt x="17202" y="62792"/>
                </a:lnTo>
                <a:cubicBezTo>
                  <a:pt x="218397" y="21621"/>
                  <a:pt x="426714" y="0"/>
                  <a:pt x="64008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 xmlns:a16="http://schemas.microsoft.com/office/drawing/2014/main" id="{EBA87361-6D30-46E4-834B-719CF59055E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288332"/>
            <a:ext cx="3564638" cy="4569668"/>
          </a:xfrm>
          <a:custGeom>
            <a:avLst/>
            <a:gdLst>
              <a:gd name="connsiteX0" fmla="*/ 640080 w 3564638"/>
              <a:gd name="connsiteY0" fmla="*/ 0 h 4569668"/>
              <a:gd name="connsiteX1" fmla="*/ 3564638 w 3564638"/>
              <a:gd name="connsiteY1" fmla="*/ 2924558 h 4569668"/>
              <a:gd name="connsiteX2" fmla="*/ 3065170 w 3564638"/>
              <a:gd name="connsiteY2" fmla="*/ 4559707 h 4569668"/>
              <a:gd name="connsiteX3" fmla="*/ 3057720 w 3564638"/>
              <a:gd name="connsiteY3" fmla="*/ 4569668 h 4569668"/>
              <a:gd name="connsiteX4" fmla="*/ 0 w 3564638"/>
              <a:gd name="connsiteY4" fmla="*/ 4569668 h 4569668"/>
              <a:gd name="connsiteX5" fmla="*/ 0 w 3564638"/>
              <a:gd name="connsiteY5" fmla="*/ 72448 h 4569668"/>
              <a:gd name="connsiteX6" fmla="*/ 50679 w 3564638"/>
              <a:gd name="connsiteY6" fmla="*/ 59417 h 4569668"/>
              <a:gd name="connsiteX7" fmla="*/ 640080 w 3564638"/>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4638" h="4569668">
                <a:moveTo>
                  <a:pt x="640080" y="0"/>
                </a:moveTo>
                <a:cubicBezTo>
                  <a:pt x="2255269" y="0"/>
                  <a:pt x="3564638" y="1309369"/>
                  <a:pt x="3564638" y="2924558"/>
                </a:cubicBezTo>
                <a:cubicBezTo>
                  <a:pt x="3564638" y="3530254"/>
                  <a:pt x="3380508" y="4092944"/>
                  <a:pt x="3065170" y="4559707"/>
                </a:cubicBezTo>
                <a:lnTo>
                  <a:pt x="3057720" y="4569668"/>
                </a:lnTo>
                <a:lnTo>
                  <a:pt x="0" y="4569668"/>
                </a:lnTo>
                <a:lnTo>
                  <a:pt x="0" y="72448"/>
                </a:lnTo>
                <a:lnTo>
                  <a:pt x="50679" y="59417"/>
                </a:lnTo>
                <a:cubicBezTo>
                  <a:pt x="241061" y="20459"/>
                  <a:pt x="438181" y="0"/>
                  <a:pt x="64008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 xmlns:a16="http://schemas.microsoft.com/office/drawing/2014/main" id="{9DBC4630-03DA-474F-BBCB-BA3AE6B317A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081982" y="-4332"/>
            <a:ext cx="4242816" cy="2454158"/>
          </a:xfrm>
          <a:custGeom>
            <a:avLst/>
            <a:gdLst>
              <a:gd name="connsiteX0" fmla="*/ 28633 w 4242816"/>
              <a:gd name="connsiteY0" fmla="*/ 0 h 2454158"/>
              <a:gd name="connsiteX1" fmla="*/ 4214183 w 4242816"/>
              <a:gd name="connsiteY1" fmla="*/ 0 h 2454158"/>
              <a:gd name="connsiteX2" fmla="*/ 4231864 w 4242816"/>
              <a:gd name="connsiteY2" fmla="*/ 115848 h 2454158"/>
              <a:gd name="connsiteX3" fmla="*/ 4242816 w 4242816"/>
              <a:gd name="connsiteY3" fmla="*/ 332750 h 2454158"/>
              <a:gd name="connsiteX4" fmla="*/ 2121408 w 4242816"/>
              <a:gd name="connsiteY4" fmla="*/ 2454158 h 2454158"/>
              <a:gd name="connsiteX5" fmla="*/ 0 w 4242816"/>
              <a:gd name="connsiteY5" fmla="*/ 332750 h 2454158"/>
              <a:gd name="connsiteX6" fmla="*/ 10953 w 4242816"/>
              <a:gd name="connsiteY6" fmla="*/ 115848 h 245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42816" h="2454158">
                <a:moveTo>
                  <a:pt x="28633" y="0"/>
                </a:moveTo>
                <a:lnTo>
                  <a:pt x="4214183" y="0"/>
                </a:lnTo>
                <a:lnTo>
                  <a:pt x="4231864" y="115848"/>
                </a:lnTo>
                <a:cubicBezTo>
                  <a:pt x="4239106" y="187164"/>
                  <a:pt x="4242816" y="259524"/>
                  <a:pt x="4242816" y="332750"/>
                </a:cubicBezTo>
                <a:cubicBezTo>
                  <a:pt x="4242816" y="1504371"/>
                  <a:pt x="3293029" y="2454158"/>
                  <a:pt x="2121408" y="2454158"/>
                </a:cubicBezTo>
                <a:cubicBezTo>
                  <a:pt x="949787" y="2454158"/>
                  <a:pt x="0" y="1504371"/>
                  <a:pt x="0" y="332750"/>
                </a:cubicBezTo>
                <a:cubicBezTo>
                  <a:pt x="0" y="259524"/>
                  <a:pt x="3710" y="187164"/>
                  <a:pt x="10953" y="115848"/>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5" name="Freeform: Shape 34">
            <a:extLst>
              <a:ext uri="{FF2B5EF4-FFF2-40B4-BE49-F238E27FC236}">
                <a16:creationId xmlns="" xmlns:a16="http://schemas.microsoft.com/office/drawing/2014/main" id="{D89DB1C0-FEEC-4CB6-88B2-F9C5562E09D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46574" y="0"/>
            <a:ext cx="3913632" cy="2285234"/>
          </a:xfrm>
          <a:custGeom>
            <a:avLst/>
            <a:gdLst>
              <a:gd name="connsiteX0" fmla="*/ 29691 w 3913632"/>
              <a:gd name="connsiteY0" fmla="*/ 0 h 2285234"/>
              <a:gd name="connsiteX1" fmla="*/ 3883942 w 3913632"/>
              <a:gd name="connsiteY1" fmla="*/ 0 h 2285234"/>
              <a:gd name="connsiteX2" fmla="*/ 3903529 w 3913632"/>
              <a:gd name="connsiteY2" fmla="*/ 128345 h 2285234"/>
              <a:gd name="connsiteX3" fmla="*/ 3913632 w 3913632"/>
              <a:gd name="connsiteY3" fmla="*/ 328418 h 2285234"/>
              <a:gd name="connsiteX4" fmla="*/ 1956816 w 3913632"/>
              <a:gd name="connsiteY4" fmla="*/ 2285234 h 2285234"/>
              <a:gd name="connsiteX5" fmla="*/ 0 w 3913632"/>
              <a:gd name="connsiteY5" fmla="*/ 328418 h 2285234"/>
              <a:gd name="connsiteX6" fmla="*/ 10103 w 3913632"/>
              <a:gd name="connsiteY6" fmla="*/ 128345 h 228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3632" h="2285234">
                <a:moveTo>
                  <a:pt x="29691" y="0"/>
                </a:moveTo>
                <a:lnTo>
                  <a:pt x="3883942" y="0"/>
                </a:lnTo>
                <a:lnTo>
                  <a:pt x="3903529" y="128345"/>
                </a:lnTo>
                <a:cubicBezTo>
                  <a:pt x="3910210" y="194127"/>
                  <a:pt x="3913632" y="260873"/>
                  <a:pt x="3913632" y="328418"/>
                </a:cubicBezTo>
                <a:cubicBezTo>
                  <a:pt x="3913632" y="1409138"/>
                  <a:pt x="3037536" y="2285234"/>
                  <a:pt x="1956816" y="2285234"/>
                </a:cubicBezTo>
                <a:cubicBezTo>
                  <a:pt x="876096" y="2285234"/>
                  <a:pt x="0" y="1409138"/>
                  <a:pt x="0" y="328418"/>
                </a:cubicBezTo>
                <a:cubicBezTo>
                  <a:pt x="0" y="260873"/>
                  <a:pt x="3422" y="194127"/>
                  <a:pt x="10103" y="12834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Graphic 8" descr="Open Book">
            <a:extLst>
              <a:ext uri="{FF2B5EF4-FFF2-40B4-BE49-F238E27FC236}">
                <a16:creationId xmlns="" xmlns:a16="http://schemas.microsoft.com/office/drawing/2014/main" id="{93E427C7-0218-4592-82DA-2431E4BF87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2385250" y="164573"/>
            <a:ext cx="1636279" cy="1636279"/>
          </a:xfrm>
          <a:prstGeom prst="rect">
            <a:avLst/>
          </a:prstGeom>
        </p:spPr>
      </p:pic>
      <p:sp>
        <p:nvSpPr>
          <p:cNvPr id="37" name="Oval 36">
            <a:extLst>
              <a:ext uri="{FF2B5EF4-FFF2-40B4-BE49-F238E27FC236}">
                <a16:creationId xmlns="" xmlns:a16="http://schemas.microsoft.com/office/drawing/2014/main" id="{78418A25-6EAC-4140-BFE6-284E1925B5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303117" y="615908"/>
            <a:ext cx="3182112" cy="3182112"/>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 xmlns:a16="http://schemas.microsoft.com/office/drawing/2014/main" id="{08163D1C-ED91-4D5F-A33B-CF1256B270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467709" y="780500"/>
            <a:ext cx="2852928" cy="285292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5" name="Graphic 4" descr="Chat">
            <a:extLst>
              <a:ext uri="{FF2B5EF4-FFF2-40B4-BE49-F238E27FC236}">
                <a16:creationId xmlns="" xmlns:a16="http://schemas.microsoft.com/office/drawing/2014/main" id="{EB71843F-0A0B-4317-B205-4B0A0B97C0F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5980302" y="1326143"/>
            <a:ext cx="1827742" cy="1827742"/>
          </a:xfrm>
          <a:prstGeom prst="rect">
            <a:avLst/>
          </a:prstGeom>
        </p:spPr>
      </p:pic>
      <p:pic>
        <p:nvPicPr>
          <p:cNvPr id="7" name="Graphic 6" descr="Blackboard">
            <a:extLst>
              <a:ext uri="{FF2B5EF4-FFF2-40B4-BE49-F238E27FC236}">
                <a16:creationId xmlns="" xmlns:a16="http://schemas.microsoft.com/office/drawing/2014/main" id="{2696A1A4-8E43-47F6-A6DC-A9ADAB053D8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 xmlns:asvg="http://schemas.microsoft.com/office/drawing/2016/SVG/main" r:embed="rId7"/>
              </a:ext>
            </a:extLst>
          </a:blip>
          <a:stretch>
            <a:fillRect/>
          </a:stretch>
        </p:blipFill>
        <p:spPr>
          <a:xfrm>
            <a:off x="130924" y="3621724"/>
            <a:ext cx="2594886" cy="2594886"/>
          </a:xfrm>
          <a:prstGeom prst="rect">
            <a:avLst/>
          </a:prstGeom>
        </p:spPr>
      </p:pic>
      <p:sp>
        <p:nvSpPr>
          <p:cNvPr id="41" name="Freeform: Shape 40">
            <a:extLst>
              <a:ext uri="{FF2B5EF4-FFF2-40B4-BE49-F238E27FC236}">
                <a16:creationId xmlns="" xmlns:a16="http://schemas.microsoft.com/office/drawing/2014/main" id="{31103AB2-C090-458F-B752-294F23AFA8A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752568" y="-4331"/>
            <a:ext cx="3439432" cy="3785157"/>
          </a:xfrm>
          <a:custGeom>
            <a:avLst/>
            <a:gdLst>
              <a:gd name="connsiteX0" fmla="*/ 198262 w 3439432"/>
              <a:gd name="connsiteY0" fmla="*/ 0 h 3785157"/>
              <a:gd name="connsiteX1" fmla="*/ 3439432 w 3439432"/>
              <a:gd name="connsiteY1" fmla="*/ 0 h 3785157"/>
              <a:gd name="connsiteX2" fmla="*/ 3439432 w 3439432"/>
              <a:gd name="connsiteY2" fmla="*/ 3697836 h 3785157"/>
              <a:gd name="connsiteX3" fmla="*/ 3318024 w 3439432"/>
              <a:gd name="connsiteY3" fmla="*/ 3729054 h 3785157"/>
              <a:gd name="connsiteX4" fmla="*/ 2761488 w 3439432"/>
              <a:gd name="connsiteY4" fmla="*/ 3785157 h 3785157"/>
              <a:gd name="connsiteX5" fmla="*/ 0 w 3439432"/>
              <a:gd name="connsiteY5" fmla="*/ 1023669 h 3785157"/>
              <a:gd name="connsiteX6" fmla="*/ 124151 w 3439432"/>
              <a:gd name="connsiteY6" fmla="*/ 202487 h 378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9432" h="3785157">
                <a:moveTo>
                  <a:pt x="198262" y="0"/>
                </a:moveTo>
                <a:lnTo>
                  <a:pt x="3439432" y="0"/>
                </a:lnTo>
                <a:lnTo>
                  <a:pt x="3439432" y="3697836"/>
                </a:lnTo>
                <a:lnTo>
                  <a:pt x="3318024" y="3729054"/>
                </a:lnTo>
                <a:cubicBezTo>
                  <a:pt x="3138258" y="3765839"/>
                  <a:pt x="2952129" y="3785157"/>
                  <a:pt x="2761488" y="3785157"/>
                </a:cubicBezTo>
                <a:cubicBezTo>
                  <a:pt x="1236360" y="3785157"/>
                  <a:pt x="0" y="2548797"/>
                  <a:pt x="0" y="1023669"/>
                </a:cubicBezTo>
                <a:cubicBezTo>
                  <a:pt x="0" y="737708"/>
                  <a:pt x="43466" y="461898"/>
                  <a:pt x="124151" y="20248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3" name="Freeform: Shape 42">
            <a:extLst>
              <a:ext uri="{FF2B5EF4-FFF2-40B4-BE49-F238E27FC236}">
                <a16:creationId xmlns="" xmlns:a16="http://schemas.microsoft.com/office/drawing/2014/main" id="{83D471F3-782A-4BA1-9CAB-FF5CDF0A75E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918761" y="-4332"/>
            <a:ext cx="3273238" cy="3618965"/>
          </a:xfrm>
          <a:custGeom>
            <a:avLst/>
            <a:gdLst>
              <a:gd name="connsiteX0" fmla="*/ 210437 w 3273238"/>
              <a:gd name="connsiteY0" fmla="*/ 0 h 3618965"/>
              <a:gd name="connsiteX1" fmla="*/ 3273238 w 3273238"/>
              <a:gd name="connsiteY1" fmla="*/ 0 h 3618965"/>
              <a:gd name="connsiteX2" fmla="*/ 3273238 w 3273238"/>
              <a:gd name="connsiteY2" fmla="*/ 3526409 h 3618965"/>
              <a:gd name="connsiteX3" fmla="*/ 3118338 w 3273238"/>
              <a:gd name="connsiteY3" fmla="*/ 3566238 h 3618965"/>
              <a:gd name="connsiteX4" fmla="*/ 2595295 w 3273238"/>
              <a:gd name="connsiteY4" fmla="*/ 3618965 h 3618965"/>
              <a:gd name="connsiteX5" fmla="*/ 0 w 3273238"/>
              <a:gd name="connsiteY5" fmla="*/ 1023670 h 3618965"/>
              <a:gd name="connsiteX6" fmla="*/ 203951 w 3273238"/>
              <a:gd name="connsiteY6" fmla="*/ 13464 h 3618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3238" h="3618965">
                <a:moveTo>
                  <a:pt x="210437" y="0"/>
                </a:moveTo>
                <a:lnTo>
                  <a:pt x="3273238" y="0"/>
                </a:lnTo>
                <a:lnTo>
                  <a:pt x="3273238" y="3526409"/>
                </a:lnTo>
                <a:lnTo>
                  <a:pt x="3118338" y="3566238"/>
                </a:lnTo>
                <a:cubicBezTo>
                  <a:pt x="2949390" y="3600810"/>
                  <a:pt x="2774463" y="3618965"/>
                  <a:pt x="2595295" y="3618965"/>
                </a:cubicBezTo>
                <a:cubicBezTo>
                  <a:pt x="1161953" y="3618965"/>
                  <a:pt x="0" y="2457012"/>
                  <a:pt x="0" y="1023670"/>
                </a:cubicBezTo>
                <a:cubicBezTo>
                  <a:pt x="0" y="665335"/>
                  <a:pt x="72622" y="323961"/>
                  <a:pt x="203951" y="1346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1" name="Graphic 10" descr="Books on Shelf">
            <a:extLst>
              <a:ext uri="{FF2B5EF4-FFF2-40B4-BE49-F238E27FC236}">
                <a16:creationId xmlns="" xmlns:a16="http://schemas.microsoft.com/office/drawing/2014/main" id="{18A239E6-97C0-4A74-8E7A-C9FD39A8C92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 xmlns:asvg="http://schemas.microsoft.com/office/drawing/2016/SVG/main" r:embed="rId9"/>
              </a:ext>
            </a:extLst>
          </a:blip>
          <a:stretch>
            <a:fillRect/>
          </a:stretch>
        </p:blipFill>
        <p:spPr>
          <a:xfrm>
            <a:off x="9725024" y="327889"/>
            <a:ext cx="2260711" cy="2260711"/>
          </a:xfrm>
          <a:prstGeom prst="rect">
            <a:avLst/>
          </a:prstGeom>
        </p:spPr>
      </p:pic>
      <p:sp>
        <p:nvSpPr>
          <p:cNvPr id="4" name="AutoShape 2" descr="How do I make a desktop launcher for MATLAB in Linux? - MATLAB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ight Brace 5"/>
          <p:cNvSpPr/>
          <p:nvPr/>
        </p:nvSpPr>
        <p:spPr>
          <a:xfrm>
            <a:off x="6614445" y="4375447"/>
            <a:ext cx="692209" cy="82894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8" name="TextBox 7"/>
          <p:cNvSpPr txBox="1"/>
          <p:nvPr/>
        </p:nvSpPr>
        <p:spPr>
          <a:xfrm>
            <a:off x="7387340" y="4605252"/>
            <a:ext cx="2818741" cy="369332"/>
          </a:xfrm>
          <a:prstGeom prst="rect">
            <a:avLst/>
          </a:prstGeom>
          <a:noFill/>
        </p:spPr>
        <p:txBody>
          <a:bodyPr wrap="square" rtlCol="0">
            <a:spAutoFit/>
          </a:bodyPr>
          <a:lstStyle/>
          <a:p>
            <a:r>
              <a:rPr lang="en-US" b="1" dirty="0" smtClean="0"/>
              <a:t>Image processing - TRAIN</a:t>
            </a:r>
            <a:endParaRPr lang="en-IN" b="1" dirty="0"/>
          </a:p>
        </p:txBody>
      </p:sp>
      <p:sp>
        <p:nvSpPr>
          <p:cNvPr id="10" name="Right Brace 9"/>
          <p:cNvSpPr/>
          <p:nvPr/>
        </p:nvSpPr>
        <p:spPr>
          <a:xfrm>
            <a:off x="6614445" y="5248998"/>
            <a:ext cx="692209" cy="41686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2" name="TextBox 11"/>
          <p:cNvSpPr txBox="1"/>
          <p:nvPr/>
        </p:nvSpPr>
        <p:spPr>
          <a:xfrm>
            <a:off x="7387340" y="5280209"/>
            <a:ext cx="2428624" cy="369332"/>
          </a:xfrm>
          <a:prstGeom prst="rect">
            <a:avLst/>
          </a:prstGeom>
          <a:noFill/>
        </p:spPr>
        <p:txBody>
          <a:bodyPr wrap="square" rtlCol="0">
            <a:spAutoFit/>
          </a:bodyPr>
          <a:lstStyle/>
          <a:p>
            <a:r>
              <a:rPr lang="en-US" b="1" dirty="0" smtClean="0"/>
              <a:t>Video processing - TEST</a:t>
            </a:r>
            <a:endParaRPr lang="en-IN" b="1" dirty="0"/>
          </a:p>
        </p:txBody>
      </p:sp>
    </p:spTree>
    <p:extLst>
      <p:ext uri="{BB962C8B-B14F-4D97-AF65-F5344CB8AC3E}">
        <p14:creationId xmlns:p14="http://schemas.microsoft.com/office/powerpoint/2010/main" val="40049102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4" y="594912"/>
            <a:ext cx="5406902" cy="793213"/>
          </a:xfrm>
        </p:spPr>
        <p:txBody>
          <a:bodyPr anchor="ctr">
            <a:normAutofit/>
          </a:bodyPr>
          <a:lstStyle/>
          <a:p>
            <a:r>
              <a:rPr lang="en-US" dirty="0" smtClean="0">
                <a:latin typeface="Cooper Black" panose="0208090404030B020404" pitchFamily="18" charset="0"/>
                <a:cs typeface="Segoe UI" panose="020B0502040204020203" pitchFamily="34" charset="0"/>
              </a:rPr>
              <a:t>Project Phase-2</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endParaRPr lang="en-US" b="1" dirty="0" smtClean="0">
              <a:latin typeface="Comic Sans MS" panose="030F0702030302020204" pitchFamily="66" charset="0"/>
              <a:cs typeface="Segoe UI" panose="020B0502040204020203" pitchFamily="34" charset="0"/>
            </a:endParaRPr>
          </a:p>
          <a:p>
            <a:pPr marL="0" indent="0">
              <a:buNone/>
            </a:pPr>
            <a:r>
              <a:rPr lang="en-US" b="1" dirty="0" smtClean="0">
                <a:solidFill>
                  <a:schemeClr val="accent2">
                    <a:lumMod val="50000"/>
                  </a:schemeClr>
                </a:solidFill>
                <a:latin typeface="Comic Sans MS" panose="030F0702030302020204" pitchFamily="66" charset="0"/>
                <a:cs typeface="Segoe UI" panose="020B0502040204020203" pitchFamily="34" charset="0"/>
              </a:rPr>
              <a:t>Use the developed idea on a test video and conclude the results.</a:t>
            </a:r>
            <a:endParaRPr lang="en-US" b="1" dirty="0">
              <a:solidFill>
                <a:schemeClr val="accent2">
                  <a:lumMod val="50000"/>
                </a:schemeClr>
              </a:solidFill>
              <a:latin typeface="Comic Sans MS" panose="030F0702030302020204" pitchFamily="66" charset="0"/>
              <a:cs typeface="Segoe UI" panose="020B0502040204020203" pitchFamily="34" charset="0"/>
            </a:endParaRPr>
          </a:p>
          <a:p>
            <a:pPr marL="0" indent="0">
              <a:buNone/>
            </a:pP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4182" y="1388125"/>
            <a:ext cx="4076241" cy="3999123"/>
          </a:xfrm>
          <a:prstGeom prst="rect">
            <a:avLst/>
          </a:prstGeom>
        </p:spPr>
      </p:pic>
    </p:spTree>
    <p:extLst>
      <p:ext uri="{BB962C8B-B14F-4D97-AF65-F5344CB8AC3E}">
        <p14:creationId xmlns:p14="http://schemas.microsoft.com/office/powerpoint/2010/main" val="36253755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4" y="594912"/>
            <a:ext cx="5406902" cy="793213"/>
          </a:xfrm>
        </p:spPr>
        <p:txBody>
          <a:bodyPr anchor="ctr">
            <a:normAutofit/>
          </a:bodyPr>
          <a:lstStyle/>
          <a:p>
            <a:r>
              <a:rPr lang="en-US" dirty="0" smtClean="0">
                <a:latin typeface="Cooper Black" panose="0208090404030B020404" pitchFamily="18" charset="0"/>
                <a:cs typeface="Segoe UI" panose="020B0502040204020203" pitchFamily="34" charset="0"/>
              </a:rPr>
              <a:t>The Model</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r>
              <a:rPr lang="en-US" b="1" dirty="0" smtClean="0">
                <a:latin typeface="Comic Sans MS" panose="030F0702030302020204" pitchFamily="66" charset="0"/>
                <a:cs typeface="Segoe UI" panose="020B0502040204020203" pitchFamily="34" charset="0"/>
              </a:rPr>
              <a:t> </a:t>
            </a: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2419" y="2298794"/>
            <a:ext cx="9076207" cy="3696020"/>
          </a:xfrm>
          <a:prstGeom prst="rect">
            <a:avLst/>
          </a:prstGeom>
        </p:spPr>
      </p:pic>
    </p:spTree>
    <p:extLst>
      <p:ext uri="{BB962C8B-B14F-4D97-AF65-F5344CB8AC3E}">
        <p14:creationId xmlns:p14="http://schemas.microsoft.com/office/powerpoint/2010/main" val="41129267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0D9B4E-C292-45AA-8116-562703040382}"/>
              </a:ext>
            </a:extLst>
          </p:cNvPr>
          <p:cNvSpPr>
            <a:spLocks noGrp="1"/>
          </p:cNvSpPr>
          <p:nvPr>
            <p:ph type="title"/>
          </p:nvPr>
        </p:nvSpPr>
        <p:spPr>
          <a:xfrm>
            <a:off x="2257213" y="594912"/>
            <a:ext cx="7912281" cy="793213"/>
          </a:xfrm>
        </p:spPr>
        <p:txBody>
          <a:bodyPr anchor="ctr">
            <a:normAutofit/>
          </a:bodyPr>
          <a:lstStyle/>
          <a:p>
            <a:r>
              <a:rPr lang="en-US" dirty="0" smtClean="0">
                <a:latin typeface="Cooper Black" panose="0208090404030B020404" pitchFamily="18" charset="0"/>
                <a:cs typeface="Segoe UI" panose="020B0502040204020203" pitchFamily="34" charset="0"/>
              </a:rPr>
              <a:t>Input Dataset</a:t>
            </a:r>
            <a:endParaRPr lang="en-US" dirty="0">
              <a:latin typeface="Cooper Black" panose="0208090404030B020404" pitchFamily="18" charset="0"/>
              <a:cs typeface="Segoe UI" panose="020B0502040204020203" pitchFamily="34" charset="0"/>
            </a:endParaRPr>
          </a:p>
        </p:txBody>
      </p:sp>
      <p:sp>
        <p:nvSpPr>
          <p:cNvPr id="3" name="Content Placeholder 2">
            <a:extLst>
              <a:ext uri="{FF2B5EF4-FFF2-40B4-BE49-F238E27FC236}">
                <a16:creationId xmlns="" xmlns:a16="http://schemas.microsoft.com/office/drawing/2014/main" id="{81072FAC-EEE9-4F26-A784-BC07EACCBE9F}"/>
              </a:ext>
            </a:extLst>
          </p:cNvPr>
          <p:cNvSpPr>
            <a:spLocks noGrp="1"/>
          </p:cNvSpPr>
          <p:nvPr>
            <p:ph idx="1"/>
          </p:nvPr>
        </p:nvSpPr>
        <p:spPr>
          <a:xfrm>
            <a:off x="485660" y="1742303"/>
            <a:ext cx="6155771" cy="3898333"/>
          </a:xfrm>
        </p:spPr>
        <p:txBody>
          <a:bodyPr vert="horz" lIns="91440" tIns="45720" rIns="91440" bIns="45720" rtlCol="0" anchor="t">
            <a:normAutofit/>
          </a:bodyPr>
          <a:lstStyle/>
          <a:p>
            <a:pPr marL="0" indent="0">
              <a:buNone/>
            </a:pPr>
            <a:r>
              <a:rPr lang="en-US" b="1" dirty="0" smtClean="0">
                <a:latin typeface="Comic Sans MS" panose="030F0702030302020204" pitchFamily="66" charset="0"/>
                <a:cs typeface="Segoe UI" panose="020B0502040204020203" pitchFamily="34" charset="0"/>
              </a:rPr>
              <a:t> </a:t>
            </a:r>
            <a:endParaRPr lang="en-US" b="1" dirty="0">
              <a:latin typeface="Comic Sans MS" panose="030F0702030302020204" pitchFamily="66" charset="0"/>
              <a:cs typeface="Segoe UI" panose="020B0502040204020203" pitchFamily="34" charset="0"/>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328" y="239935"/>
            <a:ext cx="1802842" cy="1502368"/>
          </a:xfrm>
          <a:prstGeom prst="rect">
            <a:avLst/>
          </a:prstGeom>
        </p:spPr>
      </p:pic>
      <p:sp>
        <p:nvSpPr>
          <p:cNvPr id="5" name="Rectangle 4"/>
          <p:cNvSpPr/>
          <p:nvPr/>
        </p:nvSpPr>
        <p:spPr>
          <a:xfrm>
            <a:off x="2167782" y="1388125"/>
            <a:ext cx="7805159" cy="369332"/>
          </a:xfrm>
          <a:prstGeom prst="rect">
            <a:avLst/>
          </a:prstGeom>
        </p:spPr>
        <p:txBody>
          <a:bodyPr wrap="square">
            <a:spAutoFit/>
          </a:bodyPr>
          <a:lstStyle/>
          <a:p>
            <a:r>
              <a:rPr lang="en-US" dirty="0">
                <a:solidFill>
                  <a:srgbClr val="000000"/>
                </a:solidFill>
                <a:latin typeface="Courier New" panose="02070309020205020404" pitchFamily="49" charset="0"/>
              </a:rPr>
              <a:t> </a:t>
            </a:r>
            <a:endParaRPr lang="en-IN" dirty="0"/>
          </a:p>
        </p:txBody>
      </p:sp>
      <p:pic>
        <p:nvPicPr>
          <p:cNvPr id="7" name="visiontraffic">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257213" y="1529697"/>
            <a:ext cx="8066107" cy="4465117"/>
          </a:xfrm>
          <a:prstGeom prst="rect">
            <a:avLst/>
          </a:prstGeom>
        </p:spPr>
      </p:pic>
    </p:spTree>
    <p:extLst>
      <p:ext uri="{BB962C8B-B14F-4D97-AF65-F5344CB8AC3E}">
        <p14:creationId xmlns:p14="http://schemas.microsoft.com/office/powerpoint/2010/main" val="27319695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44781794_Research presentation_RVA_v3" id="{DF2794B4-2314-4F87-8639-5DCB9EEE28EE}" vid="{3B969E49-204F-4FF6-BD10-D26195B8D4D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B2AB02E3-5ADF-4BF0-9C1B-35CDF3FE95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A875DA-F9FD-4F83-A049-3B1027B542DE}">
  <ds:schemaRefs>
    <ds:schemaRef ds:uri="http://schemas.microsoft.com/sharepoint/v3/contenttype/forms"/>
  </ds:schemaRefs>
</ds:datastoreItem>
</file>

<file path=customXml/itemProps3.xml><?xml version="1.0" encoding="utf-8"?>
<ds:datastoreItem xmlns:ds="http://schemas.openxmlformats.org/officeDocument/2006/customXml" ds:itemID="{03C7D9E6-B0D9-433E-BD46-EB60F64F4DA8}">
  <ds:schemaRefs>
    <ds:schemaRef ds:uri="http://www.w3.org/XML/1998/namespace"/>
    <ds:schemaRef ds:uri="http://schemas.microsoft.com/office/2006/documentManagement/types"/>
    <ds:schemaRef ds:uri="71af3243-3dd4-4a8d-8c0d-dd76da1f02a5"/>
    <ds:schemaRef ds:uri="http://schemas.microsoft.com/office/infopath/2007/PartnerControls"/>
    <ds:schemaRef ds:uri="http://purl.org/dc/dcmitype/"/>
    <ds:schemaRef ds:uri="http://purl.org/dc/elements/1.1/"/>
    <ds:schemaRef ds:uri="http://schemas.openxmlformats.org/package/2006/metadata/core-properties"/>
    <ds:schemaRef ds:uri="16c05727-aa75-4e4a-9b5f-8a80a1165891"/>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Research presentation</Template>
  <TotalTime>0</TotalTime>
  <Words>2080</Words>
  <Application>Microsoft Office PowerPoint</Application>
  <PresentationFormat>Widescreen</PresentationFormat>
  <Paragraphs>215</Paragraphs>
  <Slides>16</Slides>
  <Notes>13</Notes>
  <HiddenSlides>0</HiddenSlides>
  <MMClips>2</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Algerian</vt:lpstr>
      <vt:lpstr>Arial</vt:lpstr>
      <vt:lpstr>Calibri</vt:lpstr>
      <vt:lpstr>Calibri Light</vt:lpstr>
      <vt:lpstr>Comic Sans MS</vt:lpstr>
      <vt:lpstr>Cooper Black</vt:lpstr>
      <vt:lpstr>Courier New</vt:lpstr>
      <vt:lpstr>Franklin Gothic Book</vt:lpstr>
      <vt:lpstr>Gigi</vt:lpstr>
      <vt:lpstr>Gill Sans Ultra Bold</vt:lpstr>
      <vt:lpstr>Segoe UI</vt:lpstr>
      <vt:lpstr>Office Theme</vt:lpstr>
      <vt:lpstr> - CHETHAN M – PES2201800331  - S SREE KAUSTUB – PES2201800061  - KISHORE B R – PES2201800342  - G SAI CHARAN REDDY – PES22018000483</vt:lpstr>
      <vt:lpstr>PROBLEM..!</vt:lpstr>
      <vt:lpstr>The solution has 3 stages :</vt:lpstr>
      <vt:lpstr>THE IDEA……</vt:lpstr>
      <vt:lpstr>PROJECT ASSUMPTIONS……</vt:lpstr>
      <vt:lpstr> </vt:lpstr>
      <vt:lpstr>Project Phase-2</vt:lpstr>
      <vt:lpstr>The Model</vt:lpstr>
      <vt:lpstr>Input Dataset</vt:lpstr>
      <vt:lpstr>Code (train-image processing )</vt:lpstr>
      <vt:lpstr>Code (train-image processing)</vt:lpstr>
      <vt:lpstr>Code (test-video processing)</vt:lpstr>
      <vt:lpstr>Code (test-video processing)</vt:lpstr>
      <vt:lpstr>Final Output of the model</vt:lpstr>
      <vt:lpstr>Model review</vt:lpstr>
      <vt:lpstr>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2020-04-11T17:36:36Z</dcterms:created>
  <dcterms:modified xsi:type="dcterms:W3CDTF">2020-04-25T12:13:53Z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